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2" r:id="rId3"/>
    <p:sldId id="273" r:id="rId4"/>
    <p:sldId id="276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CC99"/>
    <a:srgbClr val="FFCC66"/>
    <a:srgbClr val="CC9900"/>
    <a:srgbClr val="FFFF99"/>
    <a:srgbClr val="663300"/>
    <a:srgbClr val="800000"/>
    <a:srgbClr val="CC6600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65" d="100"/>
          <a:sy n="65" d="100"/>
        </p:scale>
        <p:origin x="-86" y="-139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401069" y="3186295"/>
            <a:ext cx="1628281" cy="955003"/>
            <a:chOff x="3480816" y="1816608"/>
            <a:chExt cx="4157472" cy="2438400"/>
          </a:xfrm>
        </p:grpSpPr>
        <p:sp>
          <p:nvSpPr>
            <p:cNvPr id="20" name="フリーフォーム 19"/>
            <p:cNvSpPr/>
            <p:nvPr/>
          </p:nvSpPr>
          <p:spPr bwMode="auto">
            <a:xfrm>
              <a:off x="4419600" y="3444240"/>
              <a:ext cx="512064" cy="603504"/>
            </a:xfrm>
            <a:custGeom>
              <a:avLst/>
              <a:gdLst>
                <a:gd name="connsiteX0" fmla="*/ 310896 w 512064"/>
                <a:gd name="connsiteY0" fmla="*/ 0 h 603504"/>
                <a:gd name="connsiteX1" fmla="*/ 109728 w 512064"/>
                <a:gd name="connsiteY1" fmla="*/ 91440 h 603504"/>
                <a:gd name="connsiteX2" fmla="*/ 0 w 512064"/>
                <a:gd name="connsiteY2" fmla="*/ 237744 h 603504"/>
                <a:gd name="connsiteX3" fmla="*/ 60960 w 512064"/>
                <a:gd name="connsiteY3" fmla="*/ 274320 h 603504"/>
                <a:gd name="connsiteX4" fmla="*/ 207264 w 512064"/>
                <a:gd name="connsiteY4" fmla="*/ 262128 h 603504"/>
                <a:gd name="connsiteX5" fmla="*/ 0 w 512064"/>
                <a:gd name="connsiteY5" fmla="*/ 481584 h 603504"/>
                <a:gd name="connsiteX6" fmla="*/ 18288 w 512064"/>
                <a:gd name="connsiteY6" fmla="*/ 560832 h 603504"/>
                <a:gd name="connsiteX7" fmla="*/ 109728 w 512064"/>
                <a:gd name="connsiteY7" fmla="*/ 603504 h 603504"/>
                <a:gd name="connsiteX8" fmla="*/ 512064 w 512064"/>
                <a:gd name="connsiteY8" fmla="*/ 487680 h 603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2064" h="603504">
                  <a:moveTo>
                    <a:pt x="310896" y="0"/>
                  </a:moveTo>
                  <a:lnTo>
                    <a:pt x="109728" y="91440"/>
                  </a:lnTo>
                  <a:lnTo>
                    <a:pt x="0" y="237744"/>
                  </a:lnTo>
                  <a:lnTo>
                    <a:pt x="60960" y="274320"/>
                  </a:lnTo>
                  <a:lnTo>
                    <a:pt x="207264" y="262128"/>
                  </a:lnTo>
                  <a:lnTo>
                    <a:pt x="0" y="481584"/>
                  </a:lnTo>
                  <a:lnTo>
                    <a:pt x="18288" y="560832"/>
                  </a:lnTo>
                  <a:lnTo>
                    <a:pt x="109728" y="603504"/>
                  </a:lnTo>
                  <a:lnTo>
                    <a:pt x="512064" y="487680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フリーフォーム 20"/>
            <p:cNvSpPr/>
            <p:nvPr/>
          </p:nvSpPr>
          <p:spPr bwMode="auto">
            <a:xfrm>
              <a:off x="5315712" y="1816608"/>
              <a:ext cx="2322576" cy="1926336"/>
            </a:xfrm>
            <a:custGeom>
              <a:avLst/>
              <a:gdLst>
                <a:gd name="connsiteX0" fmla="*/ 1341120 w 2322576"/>
                <a:gd name="connsiteY0" fmla="*/ 0 h 1926336"/>
                <a:gd name="connsiteX1" fmla="*/ 896112 w 2322576"/>
                <a:gd name="connsiteY1" fmla="*/ 670560 h 1926336"/>
                <a:gd name="connsiteX2" fmla="*/ 481584 w 2322576"/>
                <a:gd name="connsiteY2" fmla="*/ 853440 h 1926336"/>
                <a:gd name="connsiteX3" fmla="*/ 170688 w 2322576"/>
                <a:gd name="connsiteY3" fmla="*/ 1030224 h 1926336"/>
                <a:gd name="connsiteX4" fmla="*/ 60960 w 2322576"/>
                <a:gd name="connsiteY4" fmla="*/ 1249680 h 1926336"/>
                <a:gd name="connsiteX5" fmla="*/ 0 w 2322576"/>
                <a:gd name="connsiteY5" fmla="*/ 1578864 h 1926336"/>
                <a:gd name="connsiteX6" fmla="*/ 432816 w 2322576"/>
                <a:gd name="connsiteY6" fmla="*/ 1560576 h 1926336"/>
                <a:gd name="connsiteX7" fmla="*/ 426720 w 2322576"/>
                <a:gd name="connsiteY7" fmla="*/ 1731264 h 1926336"/>
                <a:gd name="connsiteX8" fmla="*/ 542544 w 2322576"/>
                <a:gd name="connsiteY8" fmla="*/ 1895856 h 1926336"/>
                <a:gd name="connsiteX9" fmla="*/ 731520 w 2322576"/>
                <a:gd name="connsiteY9" fmla="*/ 1926336 h 1926336"/>
                <a:gd name="connsiteX10" fmla="*/ 749808 w 2322576"/>
                <a:gd name="connsiteY10" fmla="*/ 1798320 h 1926336"/>
                <a:gd name="connsiteX11" fmla="*/ 762000 w 2322576"/>
                <a:gd name="connsiteY11" fmla="*/ 1719072 h 1926336"/>
                <a:gd name="connsiteX12" fmla="*/ 963168 w 2322576"/>
                <a:gd name="connsiteY12" fmla="*/ 1517904 h 1926336"/>
                <a:gd name="connsiteX13" fmla="*/ 1060704 w 2322576"/>
                <a:gd name="connsiteY13" fmla="*/ 1310640 h 1926336"/>
                <a:gd name="connsiteX14" fmla="*/ 1365504 w 2322576"/>
                <a:gd name="connsiteY14" fmla="*/ 1121664 h 1926336"/>
                <a:gd name="connsiteX15" fmla="*/ 2054352 w 2322576"/>
                <a:gd name="connsiteY15" fmla="*/ 627888 h 1926336"/>
                <a:gd name="connsiteX16" fmla="*/ 2322576 w 2322576"/>
                <a:gd name="connsiteY16" fmla="*/ 298704 h 19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22576" h="1926336">
                  <a:moveTo>
                    <a:pt x="1341120" y="0"/>
                  </a:moveTo>
                  <a:lnTo>
                    <a:pt x="896112" y="670560"/>
                  </a:lnTo>
                  <a:lnTo>
                    <a:pt x="481584" y="853440"/>
                  </a:lnTo>
                  <a:lnTo>
                    <a:pt x="170688" y="1030224"/>
                  </a:lnTo>
                  <a:lnTo>
                    <a:pt x="60960" y="1249680"/>
                  </a:lnTo>
                  <a:lnTo>
                    <a:pt x="0" y="1578864"/>
                  </a:lnTo>
                  <a:lnTo>
                    <a:pt x="432816" y="1560576"/>
                  </a:lnTo>
                  <a:lnTo>
                    <a:pt x="426720" y="1731264"/>
                  </a:lnTo>
                  <a:lnTo>
                    <a:pt x="542544" y="1895856"/>
                  </a:lnTo>
                  <a:lnTo>
                    <a:pt x="731520" y="1926336"/>
                  </a:lnTo>
                  <a:lnTo>
                    <a:pt x="749808" y="1798320"/>
                  </a:lnTo>
                  <a:lnTo>
                    <a:pt x="762000" y="1719072"/>
                  </a:lnTo>
                  <a:lnTo>
                    <a:pt x="963168" y="1517904"/>
                  </a:lnTo>
                  <a:lnTo>
                    <a:pt x="1060704" y="1310640"/>
                  </a:lnTo>
                  <a:lnTo>
                    <a:pt x="1365504" y="1121664"/>
                  </a:lnTo>
                  <a:lnTo>
                    <a:pt x="2054352" y="627888"/>
                  </a:lnTo>
                  <a:lnTo>
                    <a:pt x="2322576" y="298704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 21"/>
            <p:cNvSpPr/>
            <p:nvPr/>
          </p:nvSpPr>
          <p:spPr bwMode="auto">
            <a:xfrm>
              <a:off x="4523232" y="2651760"/>
              <a:ext cx="1335024" cy="1603248"/>
            </a:xfrm>
            <a:custGeom>
              <a:avLst/>
              <a:gdLst>
                <a:gd name="connsiteX0" fmla="*/ 1127760 w 1335024"/>
                <a:gd name="connsiteY0" fmla="*/ 0 h 1603248"/>
                <a:gd name="connsiteX1" fmla="*/ 201168 w 1335024"/>
                <a:gd name="connsiteY1" fmla="*/ 0 h 1603248"/>
                <a:gd name="connsiteX2" fmla="*/ 0 w 1335024"/>
                <a:gd name="connsiteY2" fmla="*/ 1481328 h 1603248"/>
                <a:gd name="connsiteX3" fmla="*/ 60960 w 1335024"/>
                <a:gd name="connsiteY3" fmla="*/ 1554480 h 1603248"/>
                <a:gd name="connsiteX4" fmla="*/ 128016 w 1335024"/>
                <a:gd name="connsiteY4" fmla="*/ 1603248 h 1603248"/>
                <a:gd name="connsiteX5" fmla="*/ 1152144 w 1335024"/>
                <a:gd name="connsiteY5" fmla="*/ 1591056 h 1603248"/>
                <a:gd name="connsiteX6" fmla="*/ 1286256 w 1335024"/>
                <a:gd name="connsiteY6" fmla="*/ 1542288 h 1603248"/>
                <a:gd name="connsiteX7" fmla="*/ 1335024 w 1335024"/>
                <a:gd name="connsiteY7" fmla="*/ 1444752 h 1603248"/>
                <a:gd name="connsiteX8" fmla="*/ 1127760 w 1335024"/>
                <a:gd name="connsiteY8" fmla="*/ 0 h 1603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5024" h="1603248">
                  <a:moveTo>
                    <a:pt x="1127760" y="0"/>
                  </a:moveTo>
                  <a:lnTo>
                    <a:pt x="201168" y="0"/>
                  </a:lnTo>
                  <a:lnTo>
                    <a:pt x="0" y="1481328"/>
                  </a:lnTo>
                  <a:lnTo>
                    <a:pt x="60960" y="1554480"/>
                  </a:lnTo>
                  <a:lnTo>
                    <a:pt x="128016" y="1603248"/>
                  </a:lnTo>
                  <a:lnTo>
                    <a:pt x="1152144" y="1591056"/>
                  </a:lnTo>
                  <a:lnTo>
                    <a:pt x="1286256" y="1542288"/>
                  </a:lnTo>
                  <a:lnTo>
                    <a:pt x="1335024" y="1444752"/>
                  </a:lnTo>
                  <a:lnTo>
                    <a:pt x="112776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 22"/>
            <p:cNvSpPr/>
            <p:nvPr/>
          </p:nvSpPr>
          <p:spPr bwMode="auto">
            <a:xfrm>
              <a:off x="4608576" y="2718816"/>
              <a:ext cx="1146048" cy="1322832"/>
            </a:xfrm>
            <a:custGeom>
              <a:avLst/>
              <a:gdLst>
                <a:gd name="connsiteX0" fmla="*/ 170688 w 1146048"/>
                <a:gd name="connsiteY0" fmla="*/ 6096 h 1322832"/>
                <a:gd name="connsiteX1" fmla="*/ 963168 w 1146048"/>
                <a:gd name="connsiteY1" fmla="*/ 0 h 1322832"/>
                <a:gd name="connsiteX2" fmla="*/ 1146048 w 1146048"/>
                <a:gd name="connsiteY2" fmla="*/ 1286256 h 1322832"/>
                <a:gd name="connsiteX3" fmla="*/ 1133856 w 1146048"/>
                <a:gd name="connsiteY3" fmla="*/ 1322832 h 1322832"/>
                <a:gd name="connsiteX4" fmla="*/ 73152 w 1146048"/>
                <a:gd name="connsiteY4" fmla="*/ 1322832 h 1322832"/>
                <a:gd name="connsiteX5" fmla="*/ 12192 w 1146048"/>
                <a:gd name="connsiteY5" fmla="*/ 1298448 h 1322832"/>
                <a:gd name="connsiteX6" fmla="*/ 0 w 1146048"/>
                <a:gd name="connsiteY6" fmla="*/ 1243584 h 1322832"/>
                <a:gd name="connsiteX7" fmla="*/ 170688 w 1146048"/>
                <a:gd name="connsiteY7" fmla="*/ 6096 h 1322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6048" h="1322832">
                  <a:moveTo>
                    <a:pt x="170688" y="6096"/>
                  </a:moveTo>
                  <a:lnTo>
                    <a:pt x="963168" y="0"/>
                  </a:lnTo>
                  <a:lnTo>
                    <a:pt x="1146048" y="1286256"/>
                  </a:lnTo>
                  <a:lnTo>
                    <a:pt x="1133856" y="1322832"/>
                  </a:lnTo>
                  <a:lnTo>
                    <a:pt x="73152" y="1322832"/>
                  </a:lnTo>
                  <a:lnTo>
                    <a:pt x="12192" y="1298448"/>
                  </a:lnTo>
                  <a:lnTo>
                    <a:pt x="0" y="1243584"/>
                  </a:lnTo>
                  <a:lnTo>
                    <a:pt x="170688" y="6096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 23"/>
            <p:cNvSpPr/>
            <p:nvPr/>
          </p:nvSpPr>
          <p:spPr bwMode="auto">
            <a:xfrm>
              <a:off x="3480816" y="1932432"/>
              <a:ext cx="1810512" cy="2194560"/>
            </a:xfrm>
            <a:custGeom>
              <a:avLst/>
              <a:gdLst>
                <a:gd name="connsiteX0" fmla="*/ 18288 w 1810512"/>
                <a:gd name="connsiteY0" fmla="*/ 85344 h 2194560"/>
                <a:gd name="connsiteX1" fmla="*/ 18288 w 1810512"/>
                <a:gd name="connsiteY1" fmla="*/ 707136 h 2194560"/>
                <a:gd name="connsiteX2" fmla="*/ 0 w 1810512"/>
                <a:gd name="connsiteY2" fmla="*/ 1158240 h 2194560"/>
                <a:gd name="connsiteX3" fmla="*/ 36576 w 1810512"/>
                <a:gd name="connsiteY3" fmla="*/ 1487424 h 2194560"/>
                <a:gd name="connsiteX4" fmla="*/ 97536 w 1810512"/>
                <a:gd name="connsiteY4" fmla="*/ 1694688 h 2194560"/>
                <a:gd name="connsiteX5" fmla="*/ 402336 w 1810512"/>
                <a:gd name="connsiteY5" fmla="*/ 1962912 h 2194560"/>
                <a:gd name="connsiteX6" fmla="*/ 481584 w 1810512"/>
                <a:gd name="connsiteY6" fmla="*/ 1956816 h 2194560"/>
                <a:gd name="connsiteX7" fmla="*/ 719328 w 1810512"/>
                <a:gd name="connsiteY7" fmla="*/ 2194560 h 2194560"/>
                <a:gd name="connsiteX8" fmla="*/ 859536 w 1810512"/>
                <a:gd name="connsiteY8" fmla="*/ 2176272 h 2194560"/>
                <a:gd name="connsiteX9" fmla="*/ 883920 w 1810512"/>
                <a:gd name="connsiteY9" fmla="*/ 2072640 h 2194560"/>
                <a:gd name="connsiteX10" fmla="*/ 652272 w 1810512"/>
                <a:gd name="connsiteY10" fmla="*/ 1725168 h 2194560"/>
                <a:gd name="connsiteX11" fmla="*/ 426720 w 1810512"/>
                <a:gd name="connsiteY11" fmla="*/ 1316736 h 2194560"/>
                <a:gd name="connsiteX12" fmla="*/ 621792 w 1810512"/>
                <a:gd name="connsiteY12" fmla="*/ 1548384 h 2194560"/>
                <a:gd name="connsiteX13" fmla="*/ 810768 w 1810512"/>
                <a:gd name="connsiteY13" fmla="*/ 1792224 h 2194560"/>
                <a:gd name="connsiteX14" fmla="*/ 1042416 w 1810512"/>
                <a:gd name="connsiteY14" fmla="*/ 1987296 h 2194560"/>
                <a:gd name="connsiteX15" fmla="*/ 1127760 w 1810512"/>
                <a:gd name="connsiteY15" fmla="*/ 2078736 h 2194560"/>
                <a:gd name="connsiteX16" fmla="*/ 1207008 w 1810512"/>
                <a:gd name="connsiteY16" fmla="*/ 2060448 h 2194560"/>
                <a:gd name="connsiteX17" fmla="*/ 1292352 w 1810512"/>
                <a:gd name="connsiteY17" fmla="*/ 1944624 h 2194560"/>
                <a:gd name="connsiteX18" fmla="*/ 1164336 w 1810512"/>
                <a:gd name="connsiteY18" fmla="*/ 1664208 h 2194560"/>
                <a:gd name="connsiteX19" fmla="*/ 1030224 w 1810512"/>
                <a:gd name="connsiteY19" fmla="*/ 1493520 h 2194560"/>
                <a:gd name="connsiteX20" fmla="*/ 853440 w 1810512"/>
                <a:gd name="connsiteY20" fmla="*/ 1213104 h 2194560"/>
                <a:gd name="connsiteX21" fmla="*/ 816864 w 1810512"/>
                <a:gd name="connsiteY21" fmla="*/ 969264 h 2194560"/>
                <a:gd name="connsiteX22" fmla="*/ 865632 w 1810512"/>
                <a:gd name="connsiteY22" fmla="*/ 902208 h 2194560"/>
                <a:gd name="connsiteX23" fmla="*/ 1255776 w 1810512"/>
                <a:gd name="connsiteY23" fmla="*/ 1133856 h 2194560"/>
                <a:gd name="connsiteX24" fmla="*/ 1463040 w 1810512"/>
                <a:gd name="connsiteY24" fmla="*/ 1359408 h 2194560"/>
                <a:gd name="connsiteX25" fmla="*/ 1706880 w 1810512"/>
                <a:gd name="connsiteY25" fmla="*/ 1481328 h 2194560"/>
                <a:gd name="connsiteX26" fmla="*/ 1810512 w 1810512"/>
                <a:gd name="connsiteY26" fmla="*/ 1383792 h 2194560"/>
                <a:gd name="connsiteX27" fmla="*/ 1767840 w 1810512"/>
                <a:gd name="connsiteY27" fmla="*/ 1231392 h 2194560"/>
                <a:gd name="connsiteX28" fmla="*/ 1810512 w 1810512"/>
                <a:gd name="connsiteY28" fmla="*/ 1170432 h 2194560"/>
                <a:gd name="connsiteX29" fmla="*/ 1652016 w 1810512"/>
                <a:gd name="connsiteY29" fmla="*/ 987552 h 2194560"/>
                <a:gd name="connsiteX30" fmla="*/ 1548384 w 1810512"/>
                <a:gd name="connsiteY30" fmla="*/ 792480 h 2194560"/>
                <a:gd name="connsiteX31" fmla="*/ 1341120 w 1810512"/>
                <a:gd name="connsiteY31" fmla="*/ 524256 h 2194560"/>
                <a:gd name="connsiteX32" fmla="*/ 896112 w 1810512"/>
                <a:gd name="connsiteY32" fmla="*/ 146304 h 2194560"/>
                <a:gd name="connsiteX33" fmla="*/ 804672 w 1810512"/>
                <a:gd name="connsiteY33" fmla="*/ 0 h 219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810512" h="2194560">
                  <a:moveTo>
                    <a:pt x="18288" y="85344"/>
                  </a:moveTo>
                  <a:lnTo>
                    <a:pt x="18288" y="707136"/>
                  </a:lnTo>
                  <a:lnTo>
                    <a:pt x="0" y="1158240"/>
                  </a:lnTo>
                  <a:lnTo>
                    <a:pt x="36576" y="1487424"/>
                  </a:lnTo>
                  <a:lnTo>
                    <a:pt x="97536" y="1694688"/>
                  </a:lnTo>
                  <a:lnTo>
                    <a:pt x="402336" y="1962912"/>
                  </a:lnTo>
                  <a:lnTo>
                    <a:pt x="481584" y="1956816"/>
                  </a:lnTo>
                  <a:lnTo>
                    <a:pt x="719328" y="2194560"/>
                  </a:lnTo>
                  <a:lnTo>
                    <a:pt x="859536" y="2176272"/>
                  </a:lnTo>
                  <a:lnTo>
                    <a:pt x="883920" y="2072640"/>
                  </a:lnTo>
                  <a:lnTo>
                    <a:pt x="652272" y="1725168"/>
                  </a:lnTo>
                  <a:lnTo>
                    <a:pt x="426720" y="1316736"/>
                  </a:lnTo>
                  <a:lnTo>
                    <a:pt x="621792" y="1548384"/>
                  </a:lnTo>
                  <a:lnTo>
                    <a:pt x="810768" y="1792224"/>
                  </a:lnTo>
                  <a:lnTo>
                    <a:pt x="1042416" y="1987296"/>
                  </a:lnTo>
                  <a:lnTo>
                    <a:pt x="1127760" y="2078736"/>
                  </a:lnTo>
                  <a:lnTo>
                    <a:pt x="1207008" y="2060448"/>
                  </a:lnTo>
                  <a:lnTo>
                    <a:pt x="1292352" y="1944624"/>
                  </a:lnTo>
                  <a:lnTo>
                    <a:pt x="1164336" y="1664208"/>
                  </a:lnTo>
                  <a:lnTo>
                    <a:pt x="1030224" y="1493520"/>
                  </a:lnTo>
                  <a:lnTo>
                    <a:pt x="853440" y="1213104"/>
                  </a:lnTo>
                  <a:lnTo>
                    <a:pt x="816864" y="969264"/>
                  </a:lnTo>
                  <a:lnTo>
                    <a:pt x="865632" y="902208"/>
                  </a:lnTo>
                  <a:lnTo>
                    <a:pt x="1255776" y="1133856"/>
                  </a:lnTo>
                  <a:lnTo>
                    <a:pt x="1463040" y="1359408"/>
                  </a:lnTo>
                  <a:lnTo>
                    <a:pt x="1706880" y="1481328"/>
                  </a:lnTo>
                  <a:lnTo>
                    <a:pt x="1810512" y="1383792"/>
                  </a:lnTo>
                  <a:lnTo>
                    <a:pt x="1767840" y="1231392"/>
                  </a:lnTo>
                  <a:lnTo>
                    <a:pt x="1810512" y="1170432"/>
                  </a:lnTo>
                  <a:lnTo>
                    <a:pt x="1652016" y="987552"/>
                  </a:lnTo>
                  <a:lnTo>
                    <a:pt x="1548384" y="792480"/>
                  </a:lnTo>
                  <a:lnTo>
                    <a:pt x="1341120" y="524256"/>
                  </a:lnTo>
                  <a:lnTo>
                    <a:pt x="896112" y="146304"/>
                  </a:lnTo>
                  <a:lnTo>
                    <a:pt x="804672" y="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 24"/>
            <p:cNvSpPr/>
            <p:nvPr/>
          </p:nvSpPr>
          <p:spPr bwMode="auto">
            <a:xfrm>
              <a:off x="3547872" y="3041904"/>
              <a:ext cx="390144" cy="847344"/>
            </a:xfrm>
            <a:custGeom>
              <a:avLst/>
              <a:gdLst>
                <a:gd name="connsiteX0" fmla="*/ 0 w 390144"/>
                <a:gd name="connsiteY0" fmla="*/ 0 h 847344"/>
                <a:gd name="connsiteX1" fmla="*/ 60960 w 390144"/>
                <a:gd name="connsiteY1" fmla="*/ 445008 h 847344"/>
                <a:gd name="connsiteX2" fmla="*/ 390144 w 390144"/>
                <a:gd name="connsiteY2" fmla="*/ 847344 h 847344"/>
                <a:gd name="connsiteX3" fmla="*/ 85344 w 390144"/>
                <a:gd name="connsiteY3" fmla="*/ 377952 h 847344"/>
                <a:gd name="connsiteX4" fmla="*/ 0 w 390144"/>
                <a:gd name="connsiteY4" fmla="*/ 0 h 847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144" h="847344">
                  <a:moveTo>
                    <a:pt x="0" y="0"/>
                  </a:moveTo>
                  <a:lnTo>
                    <a:pt x="60960" y="445008"/>
                  </a:lnTo>
                  <a:lnTo>
                    <a:pt x="390144" y="847344"/>
                  </a:lnTo>
                  <a:lnTo>
                    <a:pt x="85344" y="3779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 25"/>
            <p:cNvSpPr/>
            <p:nvPr/>
          </p:nvSpPr>
          <p:spPr bwMode="auto">
            <a:xfrm>
              <a:off x="3694176" y="2798064"/>
              <a:ext cx="231648" cy="457200"/>
            </a:xfrm>
            <a:custGeom>
              <a:avLst/>
              <a:gdLst>
                <a:gd name="connsiteX0" fmla="*/ 0 w 231648"/>
                <a:gd name="connsiteY0" fmla="*/ 0 h 457200"/>
                <a:gd name="connsiteX1" fmla="*/ 164592 w 231648"/>
                <a:gd name="connsiteY1" fmla="*/ 402336 h 457200"/>
                <a:gd name="connsiteX2" fmla="*/ 231648 w 231648"/>
                <a:gd name="connsiteY2" fmla="*/ 457200 h 457200"/>
                <a:gd name="connsiteX3" fmla="*/ 158496 w 231648"/>
                <a:gd name="connsiteY3" fmla="*/ 256032 h 457200"/>
                <a:gd name="connsiteX4" fmla="*/ 0 w 231648"/>
                <a:gd name="connsiteY4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648" h="457200">
                  <a:moveTo>
                    <a:pt x="0" y="0"/>
                  </a:moveTo>
                  <a:lnTo>
                    <a:pt x="164592" y="402336"/>
                  </a:lnTo>
                  <a:lnTo>
                    <a:pt x="231648" y="457200"/>
                  </a:lnTo>
                  <a:lnTo>
                    <a:pt x="158496" y="2560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 26"/>
            <p:cNvSpPr/>
            <p:nvPr/>
          </p:nvSpPr>
          <p:spPr bwMode="auto">
            <a:xfrm>
              <a:off x="4663440" y="2481072"/>
              <a:ext cx="579120" cy="664464"/>
            </a:xfrm>
            <a:custGeom>
              <a:avLst/>
              <a:gdLst>
                <a:gd name="connsiteX0" fmla="*/ 0 w 579120"/>
                <a:gd name="connsiteY0" fmla="*/ 0 h 664464"/>
                <a:gd name="connsiteX1" fmla="*/ 176784 w 579120"/>
                <a:gd name="connsiteY1" fmla="*/ 188976 h 664464"/>
                <a:gd name="connsiteX2" fmla="*/ 365760 w 579120"/>
                <a:gd name="connsiteY2" fmla="*/ 438912 h 664464"/>
                <a:gd name="connsiteX3" fmla="*/ 579120 w 579120"/>
                <a:gd name="connsiteY3" fmla="*/ 664464 h 664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9120" h="664464">
                  <a:moveTo>
                    <a:pt x="0" y="0"/>
                  </a:moveTo>
                  <a:lnTo>
                    <a:pt x="176784" y="188976"/>
                  </a:lnTo>
                  <a:lnTo>
                    <a:pt x="365760" y="438912"/>
                  </a:lnTo>
                  <a:lnTo>
                    <a:pt x="579120" y="664464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 27"/>
            <p:cNvSpPr/>
            <p:nvPr/>
          </p:nvSpPr>
          <p:spPr bwMode="auto">
            <a:xfrm>
              <a:off x="5705856" y="2743200"/>
              <a:ext cx="54864" cy="292608"/>
            </a:xfrm>
            <a:custGeom>
              <a:avLst/>
              <a:gdLst>
                <a:gd name="connsiteX0" fmla="*/ 54864 w 54864"/>
                <a:gd name="connsiteY0" fmla="*/ 0 h 292608"/>
                <a:gd name="connsiteX1" fmla="*/ 0 w 54864"/>
                <a:gd name="connsiteY1" fmla="*/ 170688 h 292608"/>
                <a:gd name="connsiteX2" fmla="*/ 12192 w 54864"/>
                <a:gd name="connsiteY2" fmla="*/ 292608 h 29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864" h="292608">
                  <a:moveTo>
                    <a:pt x="54864" y="0"/>
                  </a:moveTo>
                  <a:lnTo>
                    <a:pt x="0" y="170688"/>
                  </a:lnTo>
                  <a:lnTo>
                    <a:pt x="12192" y="292608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 28"/>
            <p:cNvSpPr/>
            <p:nvPr/>
          </p:nvSpPr>
          <p:spPr bwMode="auto">
            <a:xfrm>
              <a:off x="5760720" y="2944368"/>
              <a:ext cx="243840" cy="469392"/>
            </a:xfrm>
            <a:custGeom>
              <a:avLst/>
              <a:gdLst>
                <a:gd name="connsiteX0" fmla="*/ 243840 w 243840"/>
                <a:gd name="connsiteY0" fmla="*/ 0 h 469392"/>
                <a:gd name="connsiteX1" fmla="*/ 60960 w 243840"/>
                <a:gd name="connsiteY1" fmla="*/ 176784 h 469392"/>
                <a:gd name="connsiteX2" fmla="*/ 6096 w 243840"/>
                <a:gd name="connsiteY2" fmla="*/ 414528 h 469392"/>
                <a:gd name="connsiteX3" fmla="*/ 0 w 243840"/>
                <a:gd name="connsiteY3" fmla="*/ 469392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840" h="469392">
                  <a:moveTo>
                    <a:pt x="243840" y="0"/>
                  </a:moveTo>
                  <a:lnTo>
                    <a:pt x="60960" y="176784"/>
                  </a:lnTo>
                  <a:lnTo>
                    <a:pt x="6096" y="414528"/>
                  </a:lnTo>
                  <a:lnTo>
                    <a:pt x="0" y="469392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2287651" y="3231658"/>
            <a:ext cx="1664462" cy="874986"/>
            <a:chOff x="3041904" y="1450848"/>
            <a:chExt cx="5102352" cy="2682240"/>
          </a:xfrm>
        </p:grpSpPr>
        <p:sp>
          <p:nvSpPr>
            <p:cNvPr id="31" name="フリーフォーム 30"/>
            <p:cNvSpPr/>
            <p:nvPr/>
          </p:nvSpPr>
          <p:spPr bwMode="auto">
            <a:xfrm>
              <a:off x="5230368" y="1554480"/>
              <a:ext cx="2913888" cy="1804416"/>
            </a:xfrm>
            <a:custGeom>
              <a:avLst/>
              <a:gdLst>
                <a:gd name="connsiteX0" fmla="*/ 1670304 w 2913888"/>
                <a:gd name="connsiteY0" fmla="*/ 0 h 1804416"/>
                <a:gd name="connsiteX1" fmla="*/ 865632 w 2913888"/>
                <a:gd name="connsiteY1" fmla="*/ 664464 h 1804416"/>
                <a:gd name="connsiteX2" fmla="*/ 640080 w 2913888"/>
                <a:gd name="connsiteY2" fmla="*/ 768096 h 1804416"/>
                <a:gd name="connsiteX3" fmla="*/ 329184 w 2913888"/>
                <a:gd name="connsiteY3" fmla="*/ 841248 h 1804416"/>
                <a:gd name="connsiteX4" fmla="*/ 188976 w 2913888"/>
                <a:gd name="connsiteY4" fmla="*/ 944880 h 1804416"/>
                <a:gd name="connsiteX5" fmla="*/ 0 w 2913888"/>
                <a:gd name="connsiteY5" fmla="*/ 1670304 h 1804416"/>
                <a:gd name="connsiteX6" fmla="*/ 243840 w 2913888"/>
                <a:gd name="connsiteY6" fmla="*/ 1804416 h 1804416"/>
                <a:gd name="connsiteX7" fmla="*/ 908304 w 2913888"/>
                <a:gd name="connsiteY7" fmla="*/ 1395984 h 1804416"/>
                <a:gd name="connsiteX8" fmla="*/ 1420368 w 2913888"/>
                <a:gd name="connsiteY8" fmla="*/ 1066800 h 1804416"/>
                <a:gd name="connsiteX9" fmla="*/ 1956816 w 2913888"/>
                <a:gd name="connsiteY9" fmla="*/ 798576 h 1804416"/>
                <a:gd name="connsiteX10" fmla="*/ 2913888 w 2913888"/>
                <a:gd name="connsiteY10" fmla="*/ 134112 h 180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13888" h="1804416">
                  <a:moveTo>
                    <a:pt x="1670304" y="0"/>
                  </a:moveTo>
                  <a:lnTo>
                    <a:pt x="865632" y="664464"/>
                  </a:lnTo>
                  <a:lnTo>
                    <a:pt x="640080" y="768096"/>
                  </a:lnTo>
                  <a:lnTo>
                    <a:pt x="329184" y="841248"/>
                  </a:lnTo>
                  <a:lnTo>
                    <a:pt x="188976" y="944880"/>
                  </a:lnTo>
                  <a:lnTo>
                    <a:pt x="0" y="1670304"/>
                  </a:lnTo>
                  <a:lnTo>
                    <a:pt x="243840" y="1804416"/>
                  </a:lnTo>
                  <a:lnTo>
                    <a:pt x="908304" y="1395984"/>
                  </a:lnTo>
                  <a:lnTo>
                    <a:pt x="1420368" y="1066800"/>
                  </a:lnTo>
                  <a:lnTo>
                    <a:pt x="1956816" y="798576"/>
                  </a:lnTo>
                  <a:lnTo>
                    <a:pt x="2913888" y="134112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 31"/>
            <p:cNvSpPr/>
            <p:nvPr/>
          </p:nvSpPr>
          <p:spPr bwMode="auto">
            <a:xfrm>
              <a:off x="4231640" y="3444240"/>
              <a:ext cx="299720" cy="294640"/>
            </a:xfrm>
            <a:custGeom>
              <a:avLst/>
              <a:gdLst>
                <a:gd name="connsiteX0" fmla="*/ 238760 w 299720"/>
                <a:gd name="connsiteY0" fmla="*/ 0 h 294640"/>
                <a:gd name="connsiteX1" fmla="*/ 30480 w 299720"/>
                <a:gd name="connsiteY1" fmla="*/ 121920 h 294640"/>
                <a:gd name="connsiteX2" fmla="*/ 0 w 299720"/>
                <a:gd name="connsiteY2" fmla="*/ 223520 h 294640"/>
                <a:gd name="connsiteX3" fmla="*/ 35560 w 299720"/>
                <a:gd name="connsiteY3" fmla="*/ 294640 h 294640"/>
                <a:gd name="connsiteX4" fmla="*/ 152400 w 299720"/>
                <a:gd name="connsiteY4" fmla="*/ 294640 h 294640"/>
                <a:gd name="connsiteX5" fmla="*/ 299720 w 299720"/>
                <a:gd name="connsiteY5" fmla="*/ 177800 h 294640"/>
                <a:gd name="connsiteX6" fmla="*/ 238760 w 299720"/>
                <a:gd name="connsiteY6" fmla="*/ 0 h 294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720" h="294640">
                  <a:moveTo>
                    <a:pt x="238760" y="0"/>
                  </a:moveTo>
                  <a:lnTo>
                    <a:pt x="30480" y="121920"/>
                  </a:lnTo>
                  <a:lnTo>
                    <a:pt x="0" y="223520"/>
                  </a:lnTo>
                  <a:lnTo>
                    <a:pt x="35560" y="294640"/>
                  </a:lnTo>
                  <a:lnTo>
                    <a:pt x="152400" y="294640"/>
                  </a:lnTo>
                  <a:lnTo>
                    <a:pt x="299720" y="177800"/>
                  </a:lnTo>
                  <a:lnTo>
                    <a:pt x="23876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 32"/>
            <p:cNvSpPr/>
            <p:nvPr/>
          </p:nvSpPr>
          <p:spPr bwMode="auto">
            <a:xfrm>
              <a:off x="4333240" y="2341880"/>
              <a:ext cx="1270000" cy="1544320"/>
            </a:xfrm>
            <a:custGeom>
              <a:avLst/>
              <a:gdLst>
                <a:gd name="connsiteX0" fmla="*/ 1122680 w 1270000"/>
                <a:gd name="connsiteY0" fmla="*/ 45720 h 1544320"/>
                <a:gd name="connsiteX1" fmla="*/ 1076960 w 1270000"/>
                <a:gd name="connsiteY1" fmla="*/ 0 h 1544320"/>
                <a:gd name="connsiteX2" fmla="*/ 208280 w 1270000"/>
                <a:gd name="connsiteY2" fmla="*/ 25400 h 1544320"/>
                <a:gd name="connsiteX3" fmla="*/ 111760 w 1270000"/>
                <a:gd name="connsiteY3" fmla="*/ 76200 h 1544320"/>
                <a:gd name="connsiteX4" fmla="*/ 0 w 1270000"/>
                <a:gd name="connsiteY4" fmla="*/ 1376680 h 1544320"/>
                <a:gd name="connsiteX5" fmla="*/ 15240 w 1270000"/>
                <a:gd name="connsiteY5" fmla="*/ 1452880 h 1544320"/>
                <a:gd name="connsiteX6" fmla="*/ 86360 w 1270000"/>
                <a:gd name="connsiteY6" fmla="*/ 1544320 h 1544320"/>
                <a:gd name="connsiteX7" fmla="*/ 1203960 w 1270000"/>
                <a:gd name="connsiteY7" fmla="*/ 1544320 h 1544320"/>
                <a:gd name="connsiteX8" fmla="*/ 1239520 w 1270000"/>
                <a:gd name="connsiteY8" fmla="*/ 1529080 h 1544320"/>
                <a:gd name="connsiteX9" fmla="*/ 1270000 w 1270000"/>
                <a:gd name="connsiteY9" fmla="*/ 1468120 h 1544320"/>
                <a:gd name="connsiteX10" fmla="*/ 1122680 w 1270000"/>
                <a:gd name="connsiteY10" fmla="*/ 45720 h 154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70000" h="1544320">
                  <a:moveTo>
                    <a:pt x="1122680" y="45720"/>
                  </a:moveTo>
                  <a:lnTo>
                    <a:pt x="1076960" y="0"/>
                  </a:lnTo>
                  <a:lnTo>
                    <a:pt x="208280" y="25400"/>
                  </a:lnTo>
                  <a:lnTo>
                    <a:pt x="111760" y="76200"/>
                  </a:lnTo>
                  <a:lnTo>
                    <a:pt x="0" y="1376680"/>
                  </a:lnTo>
                  <a:lnTo>
                    <a:pt x="15240" y="1452880"/>
                  </a:lnTo>
                  <a:lnTo>
                    <a:pt x="86360" y="1544320"/>
                  </a:lnTo>
                  <a:lnTo>
                    <a:pt x="1203960" y="1544320"/>
                  </a:lnTo>
                  <a:lnTo>
                    <a:pt x="1239520" y="1529080"/>
                  </a:lnTo>
                  <a:lnTo>
                    <a:pt x="1270000" y="1468120"/>
                  </a:lnTo>
                  <a:lnTo>
                    <a:pt x="1122680" y="4572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 33"/>
            <p:cNvSpPr/>
            <p:nvPr/>
          </p:nvSpPr>
          <p:spPr bwMode="auto">
            <a:xfrm>
              <a:off x="4419600" y="2458720"/>
              <a:ext cx="1051560" cy="1203960"/>
            </a:xfrm>
            <a:custGeom>
              <a:avLst/>
              <a:gdLst>
                <a:gd name="connsiteX0" fmla="*/ 980440 w 1051560"/>
                <a:gd name="connsiteY0" fmla="*/ 0 h 1203960"/>
                <a:gd name="connsiteX1" fmla="*/ 101600 w 1051560"/>
                <a:gd name="connsiteY1" fmla="*/ 10160 h 1203960"/>
                <a:gd name="connsiteX2" fmla="*/ 0 w 1051560"/>
                <a:gd name="connsiteY2" fmla="*/ 1193800 h 1203960"/>
                <a:gd name="connsiteX3" fmla="*/ 30480 w 1051560"/>
                <a:gd name="connsiteY3" fmla="*/ 1203960 h 1203960"/>
                <a:gd name="connsiteX4" fmla="*/ 1031240 w 1051560"/>
                <a:gd name="connsiteY4" fmla="*/ 1188720 h 1203960"/>
                <a:gd name="connsiteX5" fmla="*/ 1051560 w 1051560"/>
                <a:gd name="connsiteY5" fmla="*/ 1168400 h 1203960"/>
                <a:gd name="connsiteX6" fmla="*/ 980440 w 1051560"/>
                <a:gd name="connsiteY6" fmla="*/ 0 h 120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1560" h="1203960">
                  <a:moveTo>
                    <a:pt x="980440" y="0"/>
                  </a:moveTo>
                  <a:lnTo>
                    <a:pt x="101600" y="10160"/>
                  </a:lnTo>
                  <a:lnTo>
                    <a:pt x="0" y="1193800"/>
                  </a:lnTo>
                  <a:lnTo>
                    <a:pt x="30480" y="1203960"/>
                  </a:lnTo>
                  <a:lnTo>
                    <a:pt x="1031240" y="1188720"/>
                  </a:lnTo>
                  <a:lnTo>
                    <a:pt x="1051560" y="1168400"/>
                  </a:lnTo>
                  <a:lnTo>
                    <a:pt x="98044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 34"/>
            <p:cNvSpPr/>
            <p:nvPr/>
          </p:nvSpPr>
          <p:spPr bwMode="auto">
            <a:xfrm>
              <a:off x="3041904" y="1450848"/>
              <a:ext cx="2237232" cy="2682240"/>
            </a:xfrm>
            <a:custGeom>
              <a:avLst/>
              <a:gdLst>
                <a:gd name="connsiteX0" fmla="*/ 0 w 2237232"/>
                <a:gd name="connsiteY0" fmla="*/ 109728 h 2682240"/>
                <a:gd name="connsiteX1" fmla="*/ 48768 w 2237232"/>
                <a:gd name="connsiteY1" fmla="*/ 682752 h 2682240"/>
                <a:gd name="connsiteX2" fmla="*/ 134112 w 2237232"/>
                <a:gd name="connsiteY2" fmla="*/ 920496 h 2682240"/>
                <a:gd name="connsiteX3" fmla="*/ 146304 w 2237232"/>
                <a:gd name="connsiteY3" fmla="*/ 1359408 h 2682240"/>
                <a:gd name="connsiteX4" fmla="*/ 237744 w 2237232"/>
                <a:gd name="connsiteY4" fmla="*/ 1969008 h 2682240"/>
                <a:gd name="connsiteX5" fmla="*/ 426720 w 2237232"/>
                <a:gd name="connsiteY5" fmla="*/ 2249424 h 2682240"/>
                <a:gd name="connsiteX6" fmla="*/ 609600 w 2237232"/>
                <a:gd name="connsiteY6" fmla="*/ 2645664 h 2682240"/>
                <a:gd name="connsiteX7" fmla="*/ 725424 w 2237232"/>
                <a:gd name="connsiteY7" fmla="*/ 2682240 h 2682240"/>
                <a:gd name="connsiteX8" fmla="*/ 798576 w 2237232"/>
                <a:gd name="connsiteY8" fmla="*/ 2584704 h 2682240"/>
                <a:gd name="connsiteX9" fmla="*/ 792480 w 2237232"/>
                <a:gd name="connsiteY9" fmla="*/ 2438400 h 2682240"/>
                <a:gd name="connsiteX10" fmla="*/ 597408 w 2237232"/>
                <a:gd name="connsiteY10" fmla="*/ 1773936 h 2682240"/>
                <a:gd name="connsiteX11" fmla="*/ 835152 w 2237232"/>
                <a:gd name="connsiteY11" fmla="*/ 2334768 h 2682240"/>
                <a:gd name="connsiteX12" fmla="*/ 999744 w 2237232"/>
                <a:gd name="connsiteY12" fmla="*/ 2615184 h 2682240"/>
                <a:gd name="connsiteX13" fmla="*/ 1139952 w 2237232"/>
                <a:gd name="connsiteY13" fmla="*/ 2584704 h 2682240"/>
                <a:gd name="connsiteX14" fmla="*/ 1182624 w 2237232"/>
                <a:gd name="connsiteY14" fmla="*/ 2474976 h 2682240"/>
                <a:gd name="connsiteX15" fmla="*/ 1066800 w 2237232"/>
                <a:gd name="connsiteY15" fmla="*/ 2036064 h 2682240"/>
                <a:gd name="connsiteX16" fmla="*/ 1005840 w 2237232"/>
                <a:gd name="connsiteY16" fmla="*/ 1694688 h 2682240"/>
                <a:gd name="connsiteX17" fmla="*/ 1018032 w 2237232"/>
                <a:gd name="connsiteY17" fmla="*/ 1322832 h 2682240"/>
                <a:gd name="connsiteX18" fmla="*/ 1066800 w 2237232"/>
                <a:gd name="connsiteY18" fmla="*/ 1316736 h 2682240"/>
                <a:gd name="connsiteX19" fmla="*/ 1481328 w 2237232"/>
                <a:gd name="connsiteY19" fmla="*/ 1694688 h 2682240"/>
                <a:gd name="connsiteX20" fmla="*/ 1847088 w 2237232"/>
                <a:gd name="connsiteY20" fmla="*/ 2042160 h 2682240"/>
                <a:gd name="connsiteX21" fmla="*/ 1956816 w 2237232"/>
                <a:gd name="connsiteY21" fmla="*/ 2023872 h 2682240"/>
                <a:gd name="connsiteX22" fmla="*/ 1987296 w 2237232"/>
                <a:gd name="connsiteY22" fmla="*/ 1944624 h 2682240"/>
                <a:gd name="connsiteX23" fmla="*/ 1932432 w 2237232"/>
                <a:gd name="connsiteY23" fmla="*/ 1786128 h 2682240"/>
                <a:gd name="connsiteX24" fmla="*/ 1566672 w 2237232"/>
                <a:gd name="connsiteY24" fmla="*/ 1237488 h 2682240"/>
                <a:gd name="connsiteX25" fmla="*/ 1341120 w 2237232"/>
                <a:gd name="connsiteY25" fmla="*/ 981456 h 2682240"/>
                <a:gd name="connsiteX26" fmla="*/ 1469136 w 2237232"/>
                <a:gd name="connsiteY26" fmla="*/ 1011936 h 2682240"/>
                <a:gd name="connsiteX27" fmla="*/ 1761744 w 2237232"/>
                <a:gd name="connsiteY27" fmla="*/ 1152144 h 2682240"/>
                <a:gd name="connsiteX28" fmla="*/ 1975104 w 2237232"/>
                <a:gd name="connsiteY28" fmla="*/ 1243584 h 2682240"/>
                <a:gd name="connsiteX29" fmla="*/ 2188464 w 2237232"/>
                <a:gd name="connsiteY29" fmla="*/ 1225296 h 2682240"/>
                <a:gd name="connsiteX30" fmla="*/ 2237232 w 2237232"/>
                <a:gd name="connsiteY30" fmla="*/ 1146048 h 2682240"/>
                <a:gd name="connsiteX31" fmla="*/ 2005584 w 2237232"/>
                <a:gd name="connsiteY31" fmla="*/ 987552 h 2682240"/>
                <a:gd name="connsiteX32" fmla="*/ 1926336 w 2237232"/>
                <a:gd name="connsiteY32" fmla="*/ 835152 h 2682240"/>
                <a:gd name="connsiteX33" fmla="*/ 1627632 w 2237232"/>
                <a:gd name="connsiteY33" fmla="*/ 591312 h 2682240"/>
                <a:gd name="connsiteX34" fmla="*/ 1176528 w 2237232"/>
                <a:gd name="connsiteY34" fmla="*/ 426720 h 2682240"/>
                <a:gd name="connsiteX35" fmla="*/ 902208 w 2237232"/>
                <a:gd name="connsiteY35" fmla="*/ 146304 h 2682240"/>
                <a:gd name="connsiteX36" fmla="*/ 786384 w 2237232"/>
                <a:gd name="connsiteY36" fmla="*/ 0 h 268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237232" h="2682240">
                  <a:moveTo>
                    <a:pt x="0" y="109728"/>
                  </a:moveTo>
                  <a:lnTo>
                    <a:pt x="48768" y="682752"/>
                  </a:lnTo>
                  <a:lnTo>
                    <a:pt x="134112" y="920496"/>
                  </a:lnTo>
                  <a:lnTo>
                    <a:pt x="146304" y="1359408"/>
                  </a:lnTo>
                  <a:lnTo>
                    <a:pt x="237744" y="1969008"/>
                  </a:lnTo>
                  <a:lnTo>
                    <a:pt x="426720" y="2249424"/>
                  </a:lnTo>
                  <a:lnTo>
                    <a:pt x="609600" y="2645664"/>
                  </a:lnTo>
                  <a:lnTo>
                    <a:pt x="725424" y="2682240"/>
                  </a:lnTo>
                  <a:lnTo>
                    <a:pt x="798576" y="2584704"/>
                  </a:lnTo>
                  <a:lnTo>
                    <a:pt x="792480" y="2438400"/>
                  </a:lnTo>
                  <a:lnTo>
                    <a:pt x="597408" y="1773936"/>
                  </a:lnTo>
                  <a:lnTo>
                    <a:pt x="835152" y="2334768"/>
                  </a:lnTo>
                  <a:lnTo>
                    <a:pt x="999744" y="2615184"/>
                  </a:lnTo>
                  <a:lnTo>
                    <a:pt x="1139952" y="2584704"/>
                  </a:lnTo>
                  <a:lnTo>
                    <a:pt x="1182624" y="2474976"/>
                  </a:lnTo>
                  <a:lnTo>
                    <a:pt x="1066800" y="2036064"/>
                  </a:lnTo>
                  <a:lnTo>
                    <a:pt x="1005840" y="1694688"/>
                  </a:lnTo>
                  <a:lnTo>
                    <a:pt x="1018032" y="1322832"/>
                  </a:lnTo>
                  <a:lnTo>
                    <a:pt x="1066800" y="1316736"/>
                  </a:lnTo>
                  <a:lnTo>
                    <a:pt x="1481328" y="1694688"/>
                  </a:lnTo>
                  <a:lnTo>
                    <a:pt x="1847088" y="2042160"/>
                  </a:lnTo>
                  <a:lnTo>
                    <a:pt x="1956816" y="2023872"/>
                  </a:lnTo>
                  <a:lnTo>
                    <a:pt x="1987296" y="1944624"/>
                  </a:lnTo>
                  <a:lnTo>
                    <a:pt x="1932432" y="1786128"/>
                  </a:lnTo>
                  <a:lnTo>
                    <a:pt x="1566672" y="1237488"/>
                  </a:lnTo>
                  <a:lnTo>
                    <a:pt x="1341120" y="981456"/>
                  </a:lnTo>
                  <a:lnTo>
                    <a:pt x="1469136" y="1011936"/>
                  </a:lnTo>
                  <a:lnTo>
                    <a:pt x="1761744" y="1152144"/>
                  </a:lnTo>
                  <a:lnTo>
                    <a:pt x="1975104" y="1243584"/>
                  </a:lnTo>
                  <a:lnTo>
                    <a:pt x="2188464" y="1225296"/>
                  </a:lnTo>
                  <a:lnTo>
                    <a:pt x="2237232" y="1146048"/>
                  </a:lnTo>
                  <a:lnTo>
                    <a:pt x="2005584" y="987552"/>
                  </a:lnTo>
                  <a:lnTo>
                    <a:pt x="1926336" y="835152"/>
                  </a:lnTo>
                  <a:lnTo>
                    <a:pt x="1627632" y="591312"/>
                  </a:lnTo>
                  <a:lnTo>
                    <a:pt x="1176528" y="426720"/>
                  </a:lnTo>
                  <a:lnTo>
                    <a:pt x="902208" y="146304"/>
                  </a:lnTo>
                  <a:lnTo>
                    <a:pt x="786384" y="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フリーフォーム 35"/>
            <p:cNvSpPr/>
            <p:nvPr/>
          </p:nvSpPr>
          <p:spPr bwMode="auto">
            <a:xfrm>
              <a:off x="4434840" y="2219960"/>
              <a:ext cx="147320" cy="208280"/>
            </a:xfrm>
            <a:custGeom>
              <a:avLst/>
              <a:gdLst>
                <a:gd name="connsiteX0" fmla="*/ 0 w 147320"/>
                <a:gd name="connsiteY0" fmla="*/ 0 h 208280"/>
                <a:gd name="connsiteX1" fmla="*/ 60960 w 147320"/>
                <a:gd name="connsiteY1" fmla="*/ 142240 h 208280"/>
                <a:gd name="connsiteX2" fmla="*/ 142240 w 147320"/>
                <a:gd name="connsiteY2" fmla="*/ 208280 h 208280"/>
                <a:gd name="connsiteX3" fmla="*/ 147320 w 147320"/>
                <a:gd name="connsiteY3" fmla="*/ 101600 h 208280"/>
                <a:gd name="connsiteX4" fmla="*/ 0 w 147320"/>
                <a:gd name="connsiteY4" fmla="*/ 0 h 208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20" h="208280">
                  <a:moveTo>
                    <a:pt x="0" y="0"/>
                  </a:moveTo>
                  <a:lnTo>
                    <a:pt x="60960" y="142240"/>
                  </a:lnTo>
                  <a:lnTo>
                    <a:pt x="142240" y="208280"/>
                  </a:lnTo>
                  <a:lnTo>
                    <a:pt x="147320" y="10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 36"/>
            <p:cNvSpPr/>
            <p:nvPr/>
          </p:nvSpPr>
          <p:spPr bwMode="auto">
            <a:xfrm>
              <a:off x="3500120" y="2712720"/>
              <a:ext cx="127000" cy="497840"/>
            </a:xfrm>
            <a:custGeom>
              <a:avLst/>
              <a:gdLst>
                <a:gd name="connsiteX0" fmla="*/ 0 w 127000"/>
                <a:gd name="connsiteY0" fmla="*/ 0 h 497840"/>
                <a:gd name="connsiteX1" fmla="*/ 127000 w 127000"/>
                <a:gd name="connsiteY1" fmla="*/ 497840 h 497840"/>
                <a:gd name="connsiteX2" fmla="*/ 71120 w 127000"/>
                <a:gd name="connsiteY2" fmla="*/ 121920 h 497840"/>
                <a:gd name="connsiteX3" fmla="*/ 0 w 127000"/>
                <a:gd name="connsiteY3" fmla="*/ 0 h 497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000" h="497840">
                  <a:moveTo>
                    <a:pt x="0" y="0"/>
                  </a:moveTo>
                  <a:lnTo>
                    <a:pt x="127000" y="497840"/>
                  </a:lnTo>
                  <a:lnTo>
                    <a:pt x="71120" y="1219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 37"/>
            <p:cNvSpPr/>
            <p:nvPr/>
          </p:nvSpPr>
          <p:spPr bwMode="auto">
            <a:xfrm>
              <a:off x="3332480" y="2844800"/>
              <a:ext cx="147320" cy="863600"/>
            </a:xfrm>
            <a:custGeom>
              <a:avLst/>
              <a:gdLst>
                <a:gd name="connsiteX0" fmla="*/ 147320 w 147320"/>
                <a:gd name="connsiteY0" fmla="*/ 863600 h 863600"/>
                <a:gd name="connsiteX1" fmla="*/ 5080 w 147320"/>
                <a:gd name="connsiteY1" fmla="*/ 457200 h 863600"/>
                <a:gd name="connsiteX2" fmla="*/ 15240 w 147320"/>
                <a:gd name="connsiteY2" fmla="*/ 177800 h 863600"/>
                <a:gd name="connsiteX3" fmla="*/ 0 w 147320"/>
                <a:gd name="connsiteY3" fmla="*/ 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320" h="863600">
                  <a:moveTo>
                    <a:pt x="147320" y="863600"/>
                  </a:moveTo>
                  <a:lnTo>
                    <a:pt x="5080" y="457200"/>
                  </a:lnTo>
                  <a:lnTo>
                    <a:pt x="15240" y="17780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フリーフォーム 38"/>
            <p:cNvSpPr/>
            <p:nvPr/>
          </p:nvSpPr>
          <p:spPr bwMode="auto">
            <a:xfrm>
              <a:off x="4058920" y="2636520"/>
              <a:ext cx="370840" cy="401320"/>
            </a:xfrm>
            <a:custGeom>
              <a:avLst/>
              <a:gdLst>
                <a:gd name="connsiteX0" fmla="*/ 0 w 370840"/>
                <a:gd name="connsiteY0" fmla="*/ 0 h 401320"/>
                <a:gd name="connsiteX1" fmla="*/ 66040 w 370840"/>
                <a:gd name="connsiteY1" fmla="*/ 121920 h 401320"/>
                <a:gd name="connsiteX2" fmla="*/ 370840 w 370840"/>
                <a:gd name="connsiteY2" fmla="*/ 401320 h 401320"/>
                <a:gd name="connsiteX3" fmla="*/ 299720 w 370840"/>
                <a:gd name="connsiteY3" fmla="*/ 248920 h 401320"/>
                <a:gd name="connsiteX4" fmla="*/ 193040 w 370840"/>
                <a:gd name="connsiteY4" fmla="*/ 193040 h 401320"/>
                <a:gd name="connsiteX5" fmla="*/ 0 w 370840"/>
                <a:gd name="connsiteY5" fmla="*/ 0 h 40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840" h="401320">
                  <a:moveTo>
                    <a:pt x="0" y="0"/>
                  </a:moveTo>
                  <a:lnTo>
                    <a:pt x="66040" y="121920"/>
                  </a:lnTo>
                  <a:lnTo>
                    <a:pt x="370840" y="401320"/>
                  </a:lnTo>
                  <a:lnTo>
                    <a:pt x="299720" y="248920"/>
                  </a:lnTo>
                  <a:lnTo>
                    <a:pt x="193040" y="1930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 39"/>
            <p:cNvSpPr/>
            <p:nvPr/>
          </p:nvSpPr>
          <p:spPr bwMode="auto">
            <a:xfrm>
              <a:off x="5498592" y="2529840"/>
              <a:ext cx="585216" cy="920496"/>
            </a:xfrm>
            <a:custGeom>
              <a:avLst/>
              <a:gdLst>
                <a:gd name="connsiteX0" fmla="*/ 310896 w 585216"/>
                <a:gd name="connsiteY0" fmla="*/ 0 h 920496"/>
                <a:gd name="connsiteX1" fmla="*/ 42672 w 585216"/>
                <a:gd name="connsiteY1" fmla="*/ 438912 h 920496"/>
                <a:gd name="connsiteX2" fmla="*/ 0 w 585216"/>
                <a:gd name="connsiteY2" fmla="*/ 670560 h 920496"/>
                <a:gd name="connsiteX3" fmla="*/ 97536 w 585216"/>
                <a:gd name="connsiteY3" fmla="*/ 859536 h 920496"/>
                <a:gd name="connsiteX4" fmla="*/ 262128 w 585216"/>
                <a:gd name="connsiteY4" fmla="*/ 920496 h 920496"/>
                <a:gd name="connsiteX5" fmla="*/ 304800 w 585216"/>
                <a:gd name="connsiteY5" fmla="*/ 841248 h 920496"/>
                <a:gd name="connsiteX6" fmla="*/ 316992 w 585216"/>
                <a:gd name="connsiteY6" fmla="*/ 694944 h 920496"/>
                <a:gd name="connsiteX7" fmla="*/ 585216 w 585216"/>
                <a:gd name="connsiteY7" fmla="*/ 402336 h 920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5216" h="920496">
                  <a:moveTo>
                    <a:pt x="310896" y="0"/>
                  </a:moveTo>
                  <a:lnTo>
                    <a:pt x="42672" y="438912"/>
                  </a:lnTo>
                  <a:lnTo>
                    <a:pt x="0" y="670560"/>
                  </a:lnTo>
                  <a:lnTo>
                    <a:pt x="97536" y="859536"/>
                  </a:lnTo>
                  <a:lnTo>
                    <a:pt x="262128" y="920496"/>
                  </a:lnTo>
                  <a:lnTo>
                    <a:pt x="304800" y="841248"/>
                  </a:lnTo>
                  <a:lnTo>
                    <a:pt x="316992" y="694944"/>
                  </a:lnTo>
                  <a:lnTo>
                    <a:pt x="585216" y="402336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4074467" y="2945286"/>
            <a:ext cx="1860605" cy="1188720"/>
            <a:chOff x="2506980" y="1478280"/>
            <a:chExt cx="5212080" cy="3329940"/>
          </a:xfrm>
        </p:grpSpPr>
        <p:sp>
          <p:nvSpPr>
            <p:cNvPr id="44" name="フリーフォーム 43"/>
            <p:cNvSpPr/>
            <p:nvPr/>
          </p:nvSpPr>
          <p:spPr bwMode="auto">
            <a:xfrm>
              <a:off x="5059680" y="2110740"/>
              <a:ext cx="2659380" cy="1493520"/>
            </a:xfrm>
            <a:custGeom>
              <a:avLst/>
              <a:gdLst>
                <a:gd name="connsiteX0" fmla="*/ 1516380 w 2659380"/>
                <a:gd name="connsiteY0" fmla="*/ 0 h 1493520"/>
                <a:gd name="connsiteX1" fmla="*/ 845820 w 2659380"/>
                <a:gd name="connsiteY1" fmla="*/ 464820 h 1493520"/>
                <a:gd name="connsiteX2" fmla="*/ 327660 w 2659380"/>
                <a:gd name="connsiteY2" fmla="*/ 632460 h 1493520"/>
                <a:gd name="connsiteX3" fmla="*/ 121920 w 2659380"/>
                <a:gd name="connsiteY3" fmla="*/ 792480 h 1493520"/>
                <a:gd name="connsiteX4" fmla="*/ 0 w 2659380"/>
                <a:gd name="connsiteY4" fmla="*/ 1303020 h 1493520"/>
                <a:gd name="connsiteX5" fmla="*/ 167640 w 2659380"/>
                <a:gd name="connsiteY5" fmla="*/ 1493520 h 1493520"/>
                <a:gd name="connsiteX6" fmla="*/ 792480 w 2659380"/>
                <a:gd name="connsiteY6" fmla="*/ 1402080 h 1493520"/>
                <a:gd name="connsiteX7" fmla="*/ 1059180 w 2659380"/>
                <a:gd name="connsiteY7" fmla="*/ 1188720 h 1493520"/>
                <a:gd name="connsiteX8" fmla="*/ 1143000 w 2659380"/>
                <a:gd name="connsiteY8" fmla="*/ 1021080 h 1493520"/>
                <a:gd name="connsiteX9" fmla="*/ 1905000 w 2659380"/>
                <a:gd name="connsiteY9" fmla="*/ 655320 h 1493520"/>
                <a:gd name="connsiteX10" fmla="*/ 2659380 w 2659380"/>
                <a:gd name="connsiteY10" fmla="*/ 160020 h 1493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9380" h="1493520">
                  <a:moveTo>
                    <a:pt x="1516380" y="0"/>
                  </a:moveTo>
                  <a:lnTo>
                    <a:pt x="845820" y="464820"/>
                  </a:lnTo>
                  <a:lnTo>
                    <a:pt x="327660" y="632460"/>
                  </a:lnTo>
                  <a:lnTo>
                    <a:pt x="121920" y="792480"/>
                  </a:lnTo>
                  <a:lnTo>
                    <a:pt x="0" y="1303020"/>
                  </a:lnTo>
                  <a:lnTo>
                    <a:pt x="167640" y="1493520"/>
                  </a:lnTo>
                  <a:lnTo>
                    <a:pt x="792480" y="1402080"/>
                  </a:lnTo>
                  <a:lnTo>
                    <a:pt x="1059180" y="1188720"/>
                  </a:lnTo>
                  <a:lnTo>
                    <a:pt x="1143000" y="1021080"/>
                  </a:lnTo>
                  <a:lnTo>
                    <a:pt x="1905000" y="655320"/>
                  </a:lnTo>
                  <a:lnTo>
                    <a:pt x="2659380" y="16002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フリーフォーム 45"/>
            <p:cNvSpPr/>
            <p:nvPr/>
          </p:nvSpPr>
          <p:spPr bwMode="auto">
            <a:xfrm>
              <a:off x="6362700" y="2354580"/>
              <a:ext cx="1173480" cy="624840"/>
            </a:xfrm>
            <a:custGeom>
              <a:avLst/>
              <a:gdLst>
                <a:gd name="connsiteX0" fmla="*/ 1036320 w 1173480"/>
                <a:gd name="connsiteY0" fmla="*/ 0 h 624840"/>
                <a:gd name="connsiteX1" fmla="*/ 586740 w 1173480"/>
                <a:gd name="connsiteY1" fmla="*/ 297180 h 624840"/>
                <a:gd name="connsiteX2" fmla="*/ 0 w 1173480"/>
                <a:gd name="connsiteY2" fmla="*/ 624840 h 624840"/>
                <a:gd name="connsiteX3" fmla="*/ 723900 w 1173480"/>
                <a:gd name="connsiteY3" fmla="*/ 327660 h 624840"/>
                <a:gd name="connsiteX4" fmla="*/ 1173480 w 1173480"/>
                <a:gd name="connsiteY4" fmla="*/ 0 h 624840"/>
                <a:gd name="connsiteX5" fmla="*/ 1036320 w 1173480"/>
                <a:gd name="connsiteY5" fmla="*/ 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480" h="624840">
                  <a:moveTo>
                    <a:pt x="1036320" y="0"/>
                  </a:moveTo>
                  <a:lnTo>
                    <a:pt x="586740" y="297180"/>
                  </a:lnTo>
                  <a:lnTo>
                    <a:pt x="0" y="624840"/>
                  </a:lnTo>
                  <a:lnTo>
                    <a:pt x="723900" y="327660"/>
                  </a:lnTo>
                  <a:lnTo>
                    <a:pt x="1173480" y="0"/>
                  </a:lnTo>
                  <a:lnTo>
                    <a:pt x="103632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 46"/>
            <p:cNvSpPr/>
            <p:nvPr/>
          </p:nvSpPr>
          <p:spPr bwMode="auto">
            <a:xfrm>
              <a:off x="6073140" y="2689860"/>
              <a:ext cx="99060" cy="426720"/>
            </a:xfrm>
            <a:custGeom>
              <a:avLst/>
              <a:gdLst>
                <a:gd name="connsiteX0" fmla="*/ 0 w 99060"/>
                <a:gd name="connsiteY0" fmla="*/ 0 h 426720"/>
                <a:gd name="connsiteX1" fmla="*/ 60960 w 99060"/>
                <a:gd name="connsiteY1" fmla="*/ 144780 h 426720"/>
                <a:gd name="connsiteX2" fmla="*/ 76200 w 99060"/>
                <a:gd name="connsiteY2" fmla="*/ 426720 h 426720"/>
                <a:gd name="connsiteX3" fmla="*/ 99060 w 99060"/>
                <a:gd name="connsiteY3" fmla="*/ 144780 h 426720"/>
                <a:gd name="connsiteX4" fmla="*/ 0 w 99060"/>
                <a:gd name="connsiteY4" fmla="*/ 0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60" h="426720">
                  <a:moveTo>
                    <a:pt x="0" y="0"/>
                  </a:moveTo>
                  <a:lnTo>
                    <a:pt x="60960" y="144780"/>
                  </a:lnTo>
                  <a:lnTo>
                    <a:pt x="76200" y="426720"/>
                  </a:lnTo>
                  <a:lnTo>
                    <a:pt x="99060" y="1447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 47"/>
            <p:cNvSpPr/>
            <p:nvPr/>
          </p:nvSpPr>
          <p:spPr bwMode="auto">
            <a:xfrm>
              <a:off x="4297680" y="2621280"/>
              <a:ext cx="1303020" cy="1577340"/>
            </a:xfrm>
            <a:custGeom>
              <a:avLst/>
              <a:gdLst>
                <a:gd name="connsiteX0" fmla="*/ 1188720 w 1303020"/>
                <a:gd name="connsiteY0" fmla="*/ 106680 h 1577340"/>
                <a:gd name="connsiteX1" fmla="*/ 1127760 w 1303020"/>
                <a:gd name="connsiteY1" fmla="*/ 22860 h 1577340"/>
                <a:gd name="connsiteX2" fmla="*/ 213360 w 1303020"/>
                <a:gd name="connsiteY2" fmla="*/ 0 h 1577340"/>
                <a:gd name="connsiteX3" fmla="*/ 182880 w 1303020"/>
                <a:gd name="connsiteY3" fmla="*/ 38100 h 1577340"/>
                <a:gd name="connsiteX4" fmla="*/ 0 w 1303020"/>
                <a:gd name="connsiteY4" fmla="*/ 1394460 h 1577340"/>
                <a:gd name="connsiteX5" fmla="*/ 30480 w 1303020"/>
                <a:gd name="connsiteY5" fmla="*/ 1508760 h 1577340"/>
                <a:gd name="connsiteX6" fmla="*/ 137160 w 1303020"/>
                <a:gd name="connsiteY6" fmla="*/ 1539240 h 1577340"/>
                <a:gd name="connsiteX7" fmla="*/ 1127760 w 1303020"/>
                <a:gd name="connsiteY7" fmla="*/ 1577340 h 1577340"/>
                <a:gd name="connsiteX8" fmla="*/ 1264920 w 1303020"/>
                <a:gd name="connsiteY8" fmla="*/ 1554480 h 1577340"/>
                <a:gd name="connsiteX9" fmla="*/ 1295400 w 1303020"/>
                <a:gd name="connsiteY9" fmla="*/ 1485900 h 1577340"/>
                <a:gd name="connsiteX10" fmla="*/ 1303020 w 1303020"/>
                <a:gd name="connsiteY10" fmla="*/ 1379220 h 1577340"/>
                <a:gd name="connsiteX11" fmla="*/ 1188720 w 1303020"/>
                <a:gd name="connsiteY11" fmla="*/ 106680 h 1577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3020" h="1577340">
                  <a:moveTo>
                    <a:pt x="1188720" y="106680"/>
                  </a:moveTo>
                  <a:lnTo>
                    <a:pt x="1127760" y="22860"/>
                  </a:lnTo>
                  <a:lnTo>
                    <a:pt x="213360" y="0"/>
                  </a:lnTo>
                  <a:lnTo>
                    <a:pt x="182880" y="38100"/>
                  </a:lnTo>
                  <a:lnTo>
                    <a:pt x="0" y="1394460"/>
                  </a:lnTo>
                  <a:lnTo>
                    <a:pt x="30480" y="1508760"/>
                  </a:lnTo>
                  <a:lnTo>
                    <a:pt x="137160" y="1539240"/>
                  </a:lnTo>
                  <a:lnTo>
                    <a:pt x="1127760" y="1577340"/>
                  </a:lnTo>
                  <a:lnTo>
                    <a:pt x="1264920" y="1554480"/>
                  </a:lnTo>
                  <a:lnTo>
                    <a:pt x="1295400" y="1485900"/>
                  </a:lnTo>
                  <a:lnTo>
                    <a:pt x="1303020" y="1379220"/>
                  </a:lnTo>
                  <a:lnTo>
                    <a:pt x="1188720" y="10668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 48"/>
            <p:cNvSpPr/>
            <p:nvPr/>
          </p:nvSpPr>
          <p:spPr bwMode="auto">
            <a:xfrm>
              <a:off x="4396740" y="2689860"/>
              <a:ext cx="1097280" cy="1272540"/>
            </a:xfrm>
            <a:custGeom>
              <a:avLst/>
              <a:gdLst>
                <a:gd name="connsiteX0" fmla="*/ 167640 w 1097280"/>
                <a:gd name="connsiteY0" fmla="*/ 0 h 1272540"/>
                <a:gd name="connsiteX1" fmla="*/ 0 w 1097280"/>
                <a:gd name="connsiteY1" fmla="*/ 1242060 h 1272540"/>
                <a:gd name="connsiteX2" fmla="*/ 1097280 w 1097280"/>
                <a:gd name="connsiteY2" fmla="*/ 1272540 h 1272540"/>
                <a:gd name="connsiteX3" fmla="*/ 1021080 w 1097280"/>
                <a:gd name="connsiteY3" fmla="*/ 15240 h 1272540"/>
                <a:gd name="connsiteX4" fmla="*/ 990600 w 1097280"/>
                <a:gd name="connsiteY4" fmla="*/ 0 h 1272540"/>
                <a:gd name="connsiteX5" fmla="*/ 167640 w 1097280"/>
                <a:gd name="connsiteY5" fmla="*/ 0 h 1272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7280" h="1272540">
                  <a:moveTo>
                    <a:pt x="167640" y="0"/>
                  </a:moveTo>
                  <a:lnTo>
                    <a:pt x="0" y="1242060"/>
                  </a:lnTo>
                  <a:lnTo>
                    <a:pt x="1097280" y="1272540"/>
                  </a:lnTo>
                  <a:lnTo>
                    <a:pt x="1021080" y="15240"/>
                  </a:lnTo>
                  <a:lnTo>
                    <a:pt x="990600" y="0"/>
                  </a:lnTo>
                  <a:lnTo>
                    <a:pt x="16764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/>
            <p:cNvSpPr/>
            <p:nvPr/>
          </p:nvSpPr>
          <p:spPr bwMode="auto">
            <a:xfrm>
              <a:off x="2506980" y="1478280"/>
              <a:ext cx="2545080" cy="3329940"/>
            </a:xfrm>
            <a:custGeom>
              <a:avLst/>
              <a:gdLst>
                <a:gd name="connsiteX0" fmla="*/ 0 w 2545080"/>
                <a:gd name="connsiteY0" fmla="*/ 236220 h 3329940"/>
                <a:gd name="connsiteX1" fmla="*/ 533400 w 2545080"/>
                <a:gd name="connsiteY1" fmla="*/ 1264920 h 3329940"/>
                <a:gd name="connsiteX2" fmla="*/ 472440 w 2545080"/>
                <a:gd name="connsiteY2" fmla="*/ 1805940 h 3329940"/>
                <a:gd name="connsiteX3" fmla="*/ 624840 w 2545080"/>
                <a:gd name="connsiteY3" fmla="*/ 2628900 h 3329940"/>
                <a:gd name="connsiteX4" fmla="*/ 1082040 w 2545080"/>
                <a:gd name="connsiteY4" fmla="*/ 2994660 h 3329940"/>
                <a:gd name="connsiteX5" fmla="*/ 1508760 w 2545080"/>
                <a:gd name="connsiteY5" fmla="*/ 3268980 h 3329940"/>
                <a:gd name="connsiteX6" fmla="*/ 1645920 w 2545080"/>
                <a:gd name="connsiteY6" fmla="*/ 3329940 h 3329940"/>
                <a:gd name="connsiteX7" fmla="*/ 1737360 w 2545080"/>
                <a:gd name="connsiteY7" fmla="*/ 3192780 h 3329940"/>
                <a:gd name="connsiteX8" fmla="*/ 1600200 w 2545080"/>
                <a:gd name="connsiteY8" fmla="*/ 2971800 h 3329940"/>
                <a:gd name="connsiteX9" fmla="*/ 1455420 w 2545080"/>
                <a:gd name="connsiteY9" fmla="*/ 2849880 h 3329940"/>
                <a:gd name="connsiteX10" fmla="*/ 1249680 w 2545080"/>
                <a:gd name="connsiteY10" fmla="*/ 2415540 h 3329940"/>
                <a:gd name="connsiteX11" fmla="*/ 1264920 w 2545080"/>
                <a:gd name="connsiteY11" fmla="*/ 2278380 h 3329940"/>
                <a:gd name="connsiteX12" fmla="*/ 1280160 w 2545080"/>
                <a:gd name="connsiteY12" fmla="*/ 2065020 h 3329940"/>
                <a:gd name="connsiteX13" fmla="*/ 1432560 w 2545080"/>
                <a:gd name="connsiteY13" fmla="*/ 2385060 h 3329940"/>
                <a:gd name="connsiteX14" fmla="*/ 1798320 w 2545080"/>
                <a:gd name="connsiteY14" fmla="*/ 2842260 h 3329940"/>
                <a:gd name="connsiteX15" fmla="*/ 1965960 w 2545080"/>
                <a:gd name="connsiteY15" fmla="*/ 3017520 h 3329940"/>
                <a:gd name="connsiteX16" fmla="*/ 2095500 w 2545080"/>
                <a:gd name="connsiteY16" fmla="*/ 2948940 h 3329940"/>
                <a:gd name="connsiteX17" fmla="*/ 2095500 w 2545080"/>
                <a:gd name="connsiteY17" fmla="*/ 2773680 h 3329940"/>
                <a:gd name="connsiteX18" fmla="*/ 1767840 w 2545080"/>
                <a:gd name="connsiteY18" fmla="*/ 2019300 h 3329940"/>
                <a:gd name="connsiteX19" fmla="*/ 1714500 w 2545080"/>
                <a:gd name="connsiteY19" fmla="*/ 1661160 h 3329940"/>
                <a:gd name="connsiteX20" fmla="*/ 1950720 w 2545080"/>
                <a:gd name="connsiteY20" fmla="*/ 1943100 h 3329940"/>
                <a:gd name="connsiteX21" fmla="*/ 2263140 w 2545080"/>
                <a:gd name="connsiteY21" fmla="*/ 2156460 h 3329940"/>
                <a:gd name="connsiteX22" fmla="*/ 2468880 w 2545080"/>
                <a:gd name="connsiteY22" fmla="*/ 2194560 h 3329940"/>
                <a:gd name="connsiteX23" fmla="*/ 2545080 w 2545080"/>
                <a:gd name="connsiteY23" fmla="*/ 2080260 h 3329940"/>
                <a:gd name="connsiteX24" fmla="*/ 2354580 w 2545080"/>
                <a:gd name="connsiteY24" fmla="*/ 1935480 h 3329940"/>
                <a:gd name="connsiteX25" fmla="*/ 2194560 w 2545080"/>
                <a:gd name="connsiteY25" fmla="*/ 1653540 h 3329940"/>
                <a:gd name="connsiteX26" fmla="*/ 1981200 w 2545080"/>
                <a:gd name="connsiteY26" fmla="*/ 1379220 h 3329940"/>
                <a:gd name="connsiteX27" fmla="*/ 1737360 w 2545080"/>
                <a:gd name="connsiteY27" fmla="*/ 1013460 h 3329940"/>
                <a:gd name="connsiteX28" fmla="*/ 1303020 w 2545080"/>
                <a:gd name="connsiteY28" fmla="*/ 594360 h 3329940"/>
                <a:gd name="connsiteX29" fmla="*/ 960120 w 2545080"/>
                <a:gd name="connsiteY29" fmla="*/ 0 h 332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45080" h="3329940">
                  <a:moveTo>
                    <a:pt x="0" y="236220"/>
                  </a:moveTo>
                  <a:lnTo>
                    <a:pt x="533400" y="1264920"/>
                  </a:lnTo>
                  <a:lnTo>
                    <a:pt x="472440" y="1805940"/>
                  </a:lnTo>
                  <a:lnTo>
                    <a:pt x="624840" y="2628900"/>
                  </a:lnTo>
                  <a:lnTo>
                    <a:pt x="1082040" y="2994660"/>
                  </a:lnTo>
                  <a:lnTo>
                    <a:pt x="1508760" y="3268980"/>
                  </a:lnTo>
                  <a:lnTo>
                    <a:pt x="1645920" y="3329940"/>
                  </a:lnTo>
                  <a:lnTo>
                    <a:pt x="1737360" y="3192780"/>
                  </a:lnTo>
                  <a:lnTo>
                    <a:pt x="1600200" y="2971800"/>
                  </a:lnTo>
                  <a:lnTo>
                    <a:pt x="1455420" y="2849880"/>
                  </a:lnTo>
                  <a:lnTo>
                    <a:pt x="1249680" y="2415540"/>
                  </a:lnTo>
                  <a:lnTo>
                    <a:pt x="1264920" y="2278380"/>
                  </a:lnTo>
                  <a:lnTo>
                    <a:pt x="1280160" y="2065020"/>
                  </a:lnTo>
                  <a:lnTo>
                    <a:pt x="1432560" y="2385060"/>
                  </a:lnTo>
                  <a:lnTo>
                    <a:pt x="1798320" y="2842260"/>
                  </a:lnTo>
                  <a:lnTo>
                    <a:pt x="1965960" y="3017520"/>
                  </a:lnTo>
                  <a:lnTo>
                    <a:pt x="2095500" y="2948940"/>
                  </a:lnTo>
                  <a:lnTo>
                    <a:pt x="2095500" y="2773680"/>
                  </a:lnTo>
                  <a:lnTo>
                    <a:pt x="1767840" y="2019300"/>
                  </a:lnTo>
                  <a:lnTo>
                    <a:pt x="1714500" y="1661160"/>
                  </a:lnTo>
                  <a:lnTo>
                    <a:pt x="1950720" y="1943100"/>
                  </a:lnTo>
                  <a:lnTo>
                    <a:pt x="2263140" y="2156460"/>
                  </a:lnTo>
                  <a:lnTo>
                    <a:pt x="2468880" y="2194560"/>
                  </a:lnTo>
                  <a:lnTo>
                    <a:pt x="2545080" y="2080260"/>
                  </a:lnTo>
                  <a:lnTo>
                    <a:pt x="2354580" y="1935480"/>
                  </a:lnTo>
                  <a:lnTo>
                    <a:pt x="2194560" y="1653540"/>
                  </a:lnTo>
                  <a:lnTo>
                    <a:pt x="1981200" y="1379220"/>
                  </a:lnTo>
                  <a:lnTo>
                    <a:pt x="1737360" y="1013460"/>
                  </a:lnTo>
                  <a:lnTo>
                    <a:pt x="1303020" y="594360"/>
                  </a:lnTo>
                  <a:lnTo>
                    <a:pt x="960120" y="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フリーフォーム 50"/>
            <p:cNvSpPr/>
            <p:nvPr/>
          </p:nvSpPr>
          <p:spPr bwMode="auto">
            <a:xfrm>
              <a:off x="3604260" y="3208020"/>
              <a:ext cx="160020" cy="411480"/>
            </a:xfrm>
            <a:custGeom>
              <a:avLst/>
              <a:gdLst>
                <a:gd name="connsiteX0" fmla="*/ 0 w 160020"/>
                <a:gd name="connsiteY0" fmla="*/ 0 h 411480"/>
                <a:gd name="connsiteX1" fmla="*/ 106680 w 160020"/>
                <a:gd name="connsiteY1" fmla="*/ 320040 h 411480"/>
                <a:gd name="connsiteX2" fmla="*/ 160020 w 160020"/>
                <a:gd name="connsiteY2" fmla="*/ 411480 h 411480"/>
                <a:gd name="connsiteX3" fmla="*/ 160020 w 160020"/>
                <a:gd name="connsiteY3" fmla="*/ 297180 h 411480"/>
                <a:gd name="connsiteX4" fmla="*/ 0 w 160020"/>
                <a:gd name="connsiteY4" fmla="*/ 0 h 41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20" h="411480">
                  <a:moveTo>
                    <a:pt x="0" y="0"/>
                  </a:moveTo>
                  <a:lnTo>
                    <a:pt x="106680" y="320040"/>
                  </a:lnTo>
                  <a:lnTo>
                    <a:pt x="160020" y="411480"/>
                  </a:lnTo>
                  <a:lnTo>
                    <a:pt x="160020" y="2971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 51"/>
            <p:cNvSpPr/>
            <p:nvPr/>
          </p:nvSpPr>
          <p:spPr bwMode="auto">
            <a:xfrm>
              <a:off x="4114800" y="2766060"/>
              <a:ext cx="259080" cy="518160"/>
            </a:xfrm>
            <a:custGeom>
              <a:avLst/>
              <a:gdLst>
                <a:gd name="connsiteX0" fmla="*/ 0 w 259080"/>
                <a:gd name="connsiteY0" fmla="*/ 0 h 518160"/>
                <a:gd name="connsiteX1" fmla="*/ 106680 w 259080"/>
                <a:gd name="connsiteY1" fmla="*/ 259080 h 518160"/>
                <a:gd name="connsiteX2" fmla="*/ 30480 w 259080"/>
                <a:gd name="connsiteY2" fmla="*/ 228600 h 518160"/>
                <a:gd name="connsiteX3" fmla="*/ 121920 w 259080"/>
                <a:gd name="connsiteY3" fmla="*/ 342900 h 518160"/>
                <a:gd name="connsiteX4" fmla="*/ 259080 w 259080"/>
                <a:gd name="connsiteY4" fmla="*/ 518160 h 518160"/>
                <a:gd name="connsiteX5" fmla="*/ 167640 w 259080"/>
                <a:gd name="connsiteY5" fmla="*/ 266700 h 518160"/>
                <a:gd name="connsiteX6" fmla="*/ 0 w 259080"/>
                <a:gd name="connsiteY6" fmla="*/ 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9080" h="518160">
                  <a:moveTo>
                    <a:pt x="0" y="0"/>
                  </a:moveTo>
                  <a:lnTo>
                    <a:pt x="106680" y="259080"/>
                  </a:lnTo>
                  <a:lnTo>
                    <a:pt x="30480" y="228600"/>
                  </a:lnTo>
                  <a:lnTo>
                    <a:pt x="121920" y="342900"/>
                  </a:lnTo>
                  <a:lnTo>
                    <a:pt x="259080" y="518160"/>
                  </a:lnTo>
                  <a:lnTo>
                    <a:pt x="167640" y="266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 52"/>
            <p:cNvSpPr/>
            <p:nvPr/>
          </p:nvSpPr>
          <p:spPr bwMode="auto">
            <a:xfrm>
              <a:off x="3238500" y="3345180"/>
              <a:ext cx="441960" cy="1181100"/>
            </a:xfrm>
            <a:custGeom>
              <a:avLst/>
              <a:gdLst>
                <a:gd name="connsiteX0" fmla="*/ 0 w 441960"/>
                <a:gd name="connsiteY0" fmla="*/ 0 h 1181100"/>
                <a:gd name="connsiteX1" fmla="*/ 91440 w 441960"/>
                <a:gd name="connsiteY1" fmla="*/ 624840 h 1181100"/>
                <a:gd name="connsiteX2" fmla="*/ 220980 w 441960"/>
                <a:gd name="connsiteY2" fmla="*/ 891540 h 1181100"/>
                <a:gd name="connsiteX3" fmla="*/ 388620 w 441960"/>
                <a:gd name="connsiteY3" fmla="*/ 1135380 h 1181100"/>
                <a:gd name="connsiteX4" fmla="*/ 441960 w 441960"/>
                <a:gd name="connsiteY4" fmla="*/ 118110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960" h="1181100">
                  <a:moveTo>
                    <a:pt x="0" y="0"/>
                  </a:moveTo>
                  <a:lnTo>
                    <a:pt x="91440" y="624840"/>
                  </a:lnTo>
                  <a:lnTo>
                    <a:pt x="220980" y="891540"/>
                  </a:lnTo>
                  <a:lnTo>
                    <a:pt x="388620" y="1135380"/>
                  </a:lnTo>
                  <a:lnTo>
                    <a:pt x="441960" y="118110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フリーフォーム 53"/>
            <p:cNvSpPr/>
            <p:nvPr/>
          </p:nvSpPr>
          <p:spPr bwMode="auto">
            <a:xfrm>
              <a:off x="3101340" y="3558540"/>
              <a:ext cx="144780" cy="647700"/>
            </a:xfrm>
            <a:custGeom>
              <a:avLst/>
              <a:gdLst>
                <a:gd name="connsiteX0" fmla="*/ 0 w 144780"/>
                <a:gd name="connsiteY0" fmla="*/ 0 h 647700"/>
                <a:gd name="connsiteX1" fmla="*/ 53340 w 144780"/>
                <a:gd name="connsiteY1" fmla="*/ 388620 h 647700"/>
                <a:gd name="connsiteX2" fmla="*/ 91440 w 144780"/>
                <a:gd name="connsiteY2" fmla="*/ 541020 h 647700"/>
                <a:gd name="connsiteX3" fmla="*/ 144780 w 144780"/>
                <a:gd name="connsiteY3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0" h="647700">
                  <a:moveTo>
                    <a:pt x="0" y="0"/>
                  </a:moveTo>
                  <a:lnTo>
                    <a:pt x="53340" y="388620"/>
                  </a:lnTo>
                  <a:lnTo>
                    <a:pt x="91440" y="541020"/>
                  </a:lnTo>
                  <a:lnTo>
                    <a:pt x="144780" y="64770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フリーフォーム 54"/>
            <p:cNvSpPr/>
            <p:nvPr/>
          </p:nvSpPr>
          <p:spPr bwMode="auto">
            <a:xfrm>
              <a:off x="5509260" y="2895600"/>
              <a:ext cx="579120" cy="876300"/>
            </a:xfrm>
            <a:custGeom>
              <a:avLst/>
              <a:gdLst>
                <a:gd name="connsiteX0" fmla="*/ 236220 w 579120"/>
                <a:gd name="connsiteY0" fmla="*/ 0 h 876300"/>
                <a:gd name="connsiteX1" fmla="*/ 53340 w 579120"/>
                <a:gd name="connsiteY1" fmla="*/ 373380 h 876300"/>
                <a:gd name="connsiteX2" fmla="*/ 0 w 579120"/>
                <a:gd name="connsiteY2" fmla="*/ 601980 h 876300"/>
                <a:gd name="connsiteX3" fmla="*/ 137160 w 579120"/>
                <a:gd name="connsiteY3" fmla="*/ 800100 h 876300"/>
                <a:gd name="connsiteX4" fmla="*/ 243840 w 579120"/>
                <a:gd name="connsiteY4" fmla="*/ 876300 h 876300"/>
                <a:gd name="connsiteX5" fmla="*/ 335280 w 579120"/>
                <a:gd name="connsiteY5" fmla="*/ 838200 h 876300"/>
                <a:gd name="connsiteX6" fmla="*/ 350520 w 579120"/>
                <a:gd name="connsiteY6" fmla="*/ 701040 h 876300"/>
                <a:gd name="connsiteX7" fmla="*/ 350520 w 579120"/>
                <a:gd name="connsiteY7" fmla="*/ 594360 h 876300"/>
                <a:gd name="connsiteX8" fmla="*/ 487680 w 579120"/>
                <a:gd name="connsiteY8" fmla="*/ 403860 h 876300"/>
                <a:gd name="connsiteX9" fmla="*/ 579120 w 579120"/>
                <a:gd name="connsiteY9" fmla="*/ 266700 h 8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120" h="876300">
                  <a:moveTo>
                    <a:pt x="236220" y="0"/>
                  </a:moveTo>
                  <a:lnTo>
                    <a:pt x="53340" y="373380"/>
                  </a:lnTo>
                  <a:lnTo>
                    <a:pt x="0" y="601980"/>
                  </a:lnTo>
                  <a:lnTo>
                    <a:pt x="137160" y="800100"/>
                  </a:lnTo>
                  <a:lnTo>
                    <a:pt x="243840" y="876300"/>
                  </a:lnTo>
                  <a:lnTo>
                    <a:pt x="335280" y="838200"/>
                  </a:lnTo>
                  <a:lnTo>
                    <a:pt x="350520" y="701040"/>
                  </a:lnTo>
                  <a:lnTo>
                    <a:pt x="350520" y="594360"/>
                  </a:lnTo>
                  <a:lnTo>
                    <a:pt x="487680" y="403860"/>
                  </a:lnTo>
                  <a:lnTo>
                    <a:pt x="579120" y="26670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401069" y="5094261"/>
            <a:ext cx="1628281" cy="955003"/>
            <a:chOff x="401069" y="5094261"/>
            <a:chExt cx="1628281" cy="955003"/>
          </a:xfrm>
        </p:grpSpPr>
        <p:grpSp>
          <p:nvGrpSpPr>
            <p:cNvPr id="56" name="グループ化 55"/>
            <p:cNvGrpSpPr/>
            <p:nvPr/>
          </p:nvGrpSpPr>
          <p:grpSpPr>
            <a:xfrm>
              <a:off x="401069" y="5094261"/>
              <a:ext cx="1628281" cy="955003"/>
              <a:chOff x="3480816" y="1816608"/>
              <a:chExt cx="4157472" cy="2438400"/>
            </a:xfrm>
          </p:grpSpPr>
          <p:sp>
            <p:nvSpPr>
              <p:cNvPr id="57" name="フリーフォーム 56"/>
              <p:cNvSpPr/>
              <p:nvPr/>
            </p:nvSpPr>
            <p:spPr bwMode="auto">
              <a:xfrm>
                <a:off x="4419600" y="3444240"/>
                <a:ext cx="512064" cy="603504"/>
              </a:xfrm>
              <a:custGeom>
                <a:avLst/>
                <a:gdLst>
                  <a:gd name="connsiteX0" fmla="*/ 310896 w 512064"/>
                  <a:gd name="connsiteY0" fmla="*/ 0 h 603504"/>
                  <a:gd name="connsiteX1" fmla="*/ 109728 w 512064"/>
                  <a:gd name="connsiteY1" fmla="*/ 91440 h 603504"/>
                  <a:gd name="connsiteX2" fmla="*/ 0 w 512064"/>
                  <a:gd name="connsiteY2" fmla="*/ 237744 h 603504"/>
                  <a:gd name="connsiteX3" fmla="*/ 60960 w 512064"/>
                  <a:gd name="connsiteY3" fmla="*/ 274320 h 603504"/>
                  <a:gd name="connsiteX4" fmla="*/ 207264 w 512064"/>
                  <a:gd name="connsiteY4" fmla="*/ 262128 h 603504"/>
                  <a:gd name="connsiteX5" fmla="*/ 0 w 512064"/>
                  <a:gd name="connsiteY5" fmla="*/ 481584 h 603504"/>
                  <a:gd name="connsiteX6" fmla="*/ 18288 w 512064"/>
                  <a:gd name="connsiteY6" fmla="*/ 560832 h 603504"/>
                  <a:gd name="connsiteX7" fmla="*/ 109728 w 512064"/>
                  <a:gd name="connsiteY7" fmla="*/ 603504 h 603504"/>
                  <a:gd name="connsiteX8" fmla="*/ 512064 w 512064"/>
                  <a:gd name="connsiteY8" fmla="*/ 487680 h 603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2064" h="603504">
                    <a:moveTo>
                      <a:pt x="310896" y="0"/>
                    </a:moveTo>
                    <a:lnTo>
                      <a:pt x="109728" y="91440"/>
                    </a:lnTo>
                    <a:lnTo>
                      <a:pt x="0" y="237744"/>
                    </a:lnTo>
                    <a:lnTo>
                      <a:pt x="60960" y="274320"/>
                    </a:lnTo>
                    <a:lnTo>
                      <a:pt x="207264" y="262128"/>
                    </a:lnTo>
                    <a:lnTo>
                      <a:pt x="0" y="481584"/>
                    </a:lnTo>
                    <a:lnTo>
                      <a:pt x="18288" y="560832"/>
                    </a:lnTo>
                    <a:lnTo>
                      <a:pt x="109728" y="603504"/>
                    </a:lnTo>
                    <a:lnTo>
                      <a:pt x="512064" y="487680"/>
                    </a:lnTo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フリーフォーム 57"/>
              <p:cNvSpPr/>
              <p:nvPr/>
            </p:nvSpPr>
            <p:spPr bwMode="auto">
              <a:xfrm>
                <a:off x="5315712" y="1816608"/>
                <a:ext cx="2322576" cy="1926336"/>
              </a:xfrm>
              <a:custGeom>
                <a:avLst/>
                <a:gdLst>
                  <a:gd name="connsiteX0" fmla="*/ 1341120 w 2322576"/>
                  <a:gd name="connsiteY0" fmla="*/ 0 h 1926336"/>
                  <a:gd name="connsiteX1" fmla="*/ 896112 w 2322576"/>
                  <a:gd name="connsiteY1" fmla="*/ 670560 h 1926336"/>
                  <a:gd name="connsiteX2" fmla="*/ 481584 w 2322576"/>
                  <a:gd name="connsiteY2" fmla="*/ 853440 h 1926336"/>
                  <a:gd name="connsiteX3" fmla="*/ 170688 w 2322576"/>
                  <a:gd name="connsiteY3" fmla="*/ 1030224 h 1926336"/>
                  <a:gd name="connsiteX4" fmla="*/ 60960 w 2322576"/>
                  <a:gd name="connsiteY4" fmla="*/ 1249680 h 1926336"/>
                  <a:gd name="connsiteX5" fmla="*/ 0 w 2322576"/>
                  <a:gd name="connsiteY5" fmla="*/ 1578864 h 1926336"/>
                  <a:gd name="connsiteX6" fmla="*/ 432816 w 2322576"/>
                  <a:gd name="connsiteY6" fmla="*/ 1560576 h 1926336"/>
                  <a:gd name="connsiteX7" fmla="*/ 426720 w 2322576"/>
                  <a:gd name="connsiteY7" fmla="*/ 1731264 h 1926336"/>
                  <a:gd name="connsiteX8" fmla="*/ 542544 w 2322576"/>
                  <a:gd name="connsiteY8" fmla="*/ 1895856 h 1926336"/>
                  <a:gd name="connsiteX9" fmla="*/ 731520 w 2322576"/>
                  <a:gd name="connsiteY9" fmla="*/ 1926336 h 1926336"/>
                  <a:gd name="connsiteX10" fmla="*/ 749808 w 2322576"/>
                  <a:gd name="connsiteY10" fmla="*/ 1798320 h 1926336"/>
                  <a:gd name="connsiteX11" fmla="*/ 762000 w 2322576"/>
                  <a:gd name="connsiteY11" fmla="*/ 1719072 h 1926336"/>
                  <a:gd name="connsiteX12" fmla="*/ 963168 w 2322576"/>
                  <a:gd name="connsiteY12" fmla="*/ 1517904 h 1926336"/>
                  <a:gd name="connsiteX13" fmla="*/ 1060704 w 2322576"/>
                  <a:gd name="connsiteY13" fmla="*/ 1310640 h 1926336"/>
                  <a:gd name="connsiteX14" fmla="*/ 1365504 w 2322576"/>
                  <a:gd name="connsiteY14" fmla="*/ 1121664 h 1926336"/>
                  <a:gd name="connsiteX15" fmla="*/ 2054352 w 2322576"/>
                  <a:gd name="connsiteY15" fmla="*/ 627888 h 1926336"/>
                  <a:gd name="connsiteX16" fmla="*/ 2322576 w 2322576"/>
                  <a:gd name="connsiteY16" fmla="*/ 298704 h 1926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22576" h="1926336">
                    <a:moveTo>
                      <a:pt x="1341120" y="0"/>
                    </a:moveTo>
                    <a:lnTo>
                      <a:pt x="896112" y="670560"/>
                    </a:lnTo>
                    <a:lnTo>
                      <a:pt x="481584" y="853440"/>
                    </a:lnTo>
                    <a:lnTo>
                      <a:pt x="170688" y="1030224"/>
                    </a:lnTo>
                    <a:lnTo>
                      <a:pt x="60960" y="1249680"/>
                    </a:lnTo>
                    <a:lnTo>
                      <a:pt x="0" y="1578864"/>
                    </a:lnTo>
                    <a:lnTo>
                      <a:pt x="432816" y="1560576"/>
                    </a:lnTo>
                    <a:lnTo>
                      <a:pt x="426720" y="1731264"/>
                    </a:lnTo>
                    <a:lnTo>
                      <a:pt x="542544" y="1895856"/>
                    </a:lnTo>
                    <a:lnTo>
                      <a:pt x="731520" y="1926336"/>
                    </a:lnTo>
                    <a:lnTo>
                      <a:pt x="749808" y="1798320"/>
                    </a:lnTo>
                    <a:lnTo>
                      <a:pt x="762000" y="1719072"/>
                    </a:lnTo>
                    <a:lnTo>
                      <a:pt x="963168" y="1517904"/>
                    </a:lnTo>
                    <a:lnTo>
                      <a:pt x="1060704" y="1310640"/>
                    </a:lnTo>
                    <a:lnTo>
                      <a:pt x="1365504" y="1121664"/>
                    </a:lnTo>
                    <a:lnTo>
                      <a:pt x="2054352" y="627888"/>
                    </a:lnTo>
                    <a:lnTo>
                      <a:pt x="2322576" y="298704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フリーフォーム 58"/>
              <p:cNvSpPr/>
              <p:nvPr/>
            </p:nvSpPr>
            <p:spPr bwMode="auto">
              <a:xfrm>
                <a:off x="4523232" y="2651760"/>
                <a:ext cx="1335024" cy="1603248"/>
              </a:xfrm>
              <a:custGeom>
                <a:avLst/>
                <a:gdLst>
                  <a:gd name="connsiteX0" fmla="*/ 1127760 w 1335024"/>
                  <a:gd name="connsiteY0" fmla="*/ 0 h 1603248"/>
                  <a:gd name="connsiteX1" fmla="*/ 201168 w 1335024"/>
                  <a:gd name="connsiteY1" fmla="*/ 0 h 1603248"/>
                  <a:gd name="connsiteX2" fmla="*/ 0 w 1335024"/>
                  <a:gd name="connsiteY2" fmla="*/ 1481328 h 1603248"/>
                  <a:gd name="connsiteX3" fmla="*/ 60960 w 1335024"/>
                  <a:gd name="connsiteY3" fmla="*/ 1554480 h 1603248"/>
                  <a:gd name="connsiteX4" fmla="*/ 128016 w 1335024"/>
                  <a:gd name="connsiteY4" fmla="*/ 1603248 h 1603248"/>
                  <a:gd name="connsiteX5" fmla="*/ 1152144 w 1335024"/>
                  <a:gd name="connsiteY5" fmla="*/ 1591056 h 1603248"/>
                  <a:gd name="connsiteX6" fmla="*/ 1286256 w 1335024"/>
                  <a:gd name="connsiteY6" fmla="*/ 1542288 h 1603248"/>
                  <a:gd name="connsiteX7" fmla="*/ 1335024 w 1335024"/>
                  <a:gd name="connsiteY7" fmla="*/ 1444752 h 1603248"/>
                  <a:gd name="connsiteX8" fmla="*/ 1127760 w 1335024"/>
                  <a:gd name="connsiteY8" fmla="*/ 0 h 160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35024" h="1603248">
                    <a:moveTo>
                      <a:pt x="1127760" y="0"/>
                    </a:moveTo>
                    <a:lnTo>
                      <a:pt x="201168" y="0"/>
                    </a:lnTo>
                    <a:lnTo>
                      <a:pt x="0" y="1481328"/>
                    </a:lnTo>
                    <a:lnTo>
                      <a:pt x="60960" y="1554480"/>
                    </a:lnTo>
                    <a:lnTo>
                      <a:pt x="128016" y="1603248"/>
                    </a:lnTo>
                    <a:lnTo>
                      <a:pt x="1152144" y="1591056"/>
                    </a:lnTo>
                    <a:lnTo>
                      <a:pt x="1286256" y="1542288"/>
                    </a:lnTo>
                    <a:lnTo>
                      <a:pt x="1335024" y="1444752"/>
                    </a:lnTo>
                    <a:lnTo>
                      <a:pt x="112776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 59"/>
              <p:cNvSpPr/>
              <p:nvPr/>
            </p:nvSpPr>
            <p:spPr bwMode="auto">
              <a:xfrm>
                <a:off x="4608576" y="2718816"/>
                <a:ext cx="1146048" cy="1322832"/>
              </a:xfrm>
              <a:custGeom>
                <a:avLst/>
                <a:gdLst>
                  <a:gd name="connsiteX0" fmla="*/ 170688 w 1146048"/>
                  <a:gd name="connsiteY0" fmla="*/ 6096 h 1322832"/>
                  <a:gd name="connsiteX1" fmla="*/ 963168 w 1146048"/>
                  <a:gd name="connsiteY1" fmla="*/ 0 h 1322832"/>
                  <a:gd name="connsiteX2" fmla="*/ 1146048 w 1146048"/>
                  <a:gd name="connsiteY2" fmla="*/ 1286256 h 1322832"/>
                  <a:gd name="connsiteX3" fmla="*/ 1133856 w 1146048"/>
                  <a:gd name="connsiteY3" fmla="*/ 1322832 h 1322832"/>
                  <a:gd name="connsiteX4" fmla="*/ 73152 w 1146048"/>
                  <a:gd name="connsiteY4" fmla="*/ 1322832 h 1322832"/>
                  <a:gd name="connsiteX5" fmla="*/ 12192 w 1146048"/>
                  <a:gd name="connsiteY5" fmla="*/ 1298448 h 1322832"/>
                  <a:gd name="connsiteX6" fmla="*/ 0 w 1146048"/>
                  <a:gd name="connsiteY6" fmla="*/ 1243584 h 1322832"/>
                  <a:gd name="connsiteX7" fmla="*/ 170688 w 1146048"/>
                  <a:gd name="connsiteY7" fmla="*/ 6096 h 1322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46048" h="1322832">
                    <a:moveTo>
                      <a:pt x="170688" y="6096"/>
                    </a:moveTo>
                    <a:lnTo>
                      <a:pt x="963168" y="0"/>
                    </a:lnTo>
                    <a:lnTo>
                      <a:pt x="1146048" y="1286256"/>
                    </a:lnTo>
                    <a:lnTo>
                      <a:pt x="1133856" y="1322832"/>
                    </a:lnTo>
                    <a:lnTo>
                      <a:pt x="73152" y="1322832"/>
                    </a:lnTo>
                    <a:lnTo>
                      <a:pt x="12192" y="1298448"/>
                    </a:lnTo>
                    <a:lnTo>
                      <a:pt x="0" y="1243584"/>
                    </a:lnTo>
                    <a:lnTo>
                      <a:pt x="170688" y="6096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 60"/>
              <p:cNvSpPr/>
              <p:nvPr/>
            </p:nvSpPr>
            <p:spPr bwMode="auto">
              <a:xfrm>
                <a:off x="3480816" y="1932432"/>
                <a:ext cx="1810512" cy="2194560"/>
              </a:xfrm>
              <a:custGeom>
                <a:avLst/>
                <a:gdLst>
                  <a:gd name="connsiteX0" fmla="*/ 18288 w 1810512"/>
                  <a:gd name="connsiteY0" fmla="*/ 85344 h 2194560"/>
                  <a:gd name="connsiteX1" fmla="*/ 18288 w 1810512"/>
                  <a:gd name="connsiteY1" fmla="*/ 707136 h 2194560"/>
                  <a:gd name="connsiteX2" fmla="*/ 0 w 1810512"/>
                  <a:gd name="connsiteY2" fmla="*/ 1158240 h 2194560"/>
                  <a:gd name="connsiteX3" fmla="*/ 36576 w 1810512"/>
                  <a:gd name="connsiteY3" fmla="*/ 1487424 h 2194560"/>
                  <a:gd name="connsiteX4" fmla="*/ 97536 w 1810512"/>
                  <a:gd name="connsiteY4" fmla="*/ 1694688 h 2194560"/>
                  <a:gd name="connsiteX5" fmla="*/ 402336 w 1810512"/>
                  <a:gd name="connsiteY5" fmla="*/ 1962912 h 2194560"/>
                  <a:gd name="connsiteX6" fmla="*/ 481584 w 1810512"/>
                  <a:gd name="connsiteY6" fmla="*/ 1956816 h 2194560"/>
                  <a:gd name="connsiteX7" fmla="*/ 719328 w 1810512"/>
                  <a:gd name="connsiteY7" fmla="*/ 2194560 h 2194560"/>
                  <a:gd name="connsiteX8" fmla="*/ 859536 w 1810512"/>
                  <a:gd name="connsiteY8" fmla="*/ 2176272 h 2194560"/>
                  <a:gd name="connsiteX9" fmla="*/ 883920 w 1810512"/>
                  <a:gd name="connsiteY9" fmla="*/ 2072640 h 2194560"/>
                  <a:gd name="connsiteX10" fmla="*/ 652272 w 1810512"/>
                  <a:gd name="connsiteY10" fmla="*/ 1725168 h 2194560"/>
                  <a:gd name="connsiteX11" fmla="*/ 426720 w 1810512"/>
                  <a:gd name="connsiteY11" fmla="*/ 1316736 h 2194560"/>
                  <a:gd name="connsiteX12" fmla="*/ 621792 w 1810512"/>
                  <a:gd name="connsiteY12" fmla="*/ 1548384 h 2194560"/>
                  <a:gd name="connsiteX13" fmla="*/ 810768 w 1810512"/>
                  <a:gd name="connsiteY13" fmla="*/ 1792224 h 2194560"/>
                  <a:gd name="connsiteX14" fmla="*/ 1042416 w 1810512"/>
                  <a:gd name="connsiteY14" fmla="*/ 1987296 h 2194560"/>
                  <a:gd name="connsiteX15" fmla="*/ 1127760 w 1810512"/>
                  <a:gd name="connsiteY15" fmla="*/ 2078736 h 2194560"/>
                  <a:gd name="connsiteX16" fmla="*/ 1207008 w 1810512"/>
                  <a:gd name="connsiteY16" fmla="*/ 2060448 h 2194560"/>
                  <a:gd name="connsiteX17" fmla="*/ 1292352 w 1810512"/>
                  <a:gd name="connsiteY17" fmla="*/ 1944624 h 2194560"/>
                  <a:gd name="connsiteX18" fmla="*/ 1164336 w 1810512"/>
                  <a:gd name="connsiteY18" fmla="*/ 1664208 h 2194560"/>
                  <a:gd name="connsiteX19" fmla="*/ 1030224 w 1810512"/>
                  <a:gd name="connsiteY19" fmla="*/ 1493520 h 2194560"/>
                  <a:gd name="connsiteX20" fmla="*/ 853440 w 1810512"/>
                  <a:gd name="connsiteY20" fmla="*/ 1213104 h 2194560"/>
                  <a:gd name="connsiteX21" fmla="*/ 816864 w 1810512"/>
                  <a:gd name="connsiteY21" fmla="*/ 969264 h 2194560"/>
                  <a:gd name="connsiteX22" fmla="*/ 865632 w 1810512"/>
                  <a:gd name="connsiteY22" fmla="*/ 902208 h 2194560"/>
                  <a:gd name="connsiteX23" fmla="*/ 1255776 w 1810512"/>
                  <a:gd name="connsiteY23" fmla="*/ 1133856 h 2194560"/>
                  <a:gd name="connsiteX24" fmla="*/ 1463040 w 1810512"/>
                  <a:gd name="connsiteY24" fmla="*/ 1359408 h 2194560"/>
                  <a:gd name="connsiteX25" fmla="*/ 1706880 w 1810512"/>
                  <a:gd name="connsiteY25" fmla="*/ 1481328 h 2194560"/>
                  <a:gd name="connsiteX26" fmla="*/ 1810512 w 1810512"/>
                  <a:gd name="connsiteY26" fmla="*/ 1383792 h 2194560"/>
                  <a:gd name="connsiteX27" fmla="*/ 1767840 w 1810512"/>
                  <a:gd name="connsiteY27" fmla="*/ 1231392 h 2194560"/>
                  <a:gd name="connsiteX28" fmla="*/ 1810512 w 1810512"/>
                  <a:gd name="connsiteY28" fmla="*/ 1170432 h 2194560"/>
                  <a:gd name="connsiteX29" fmla="*/ 1652016 w 1810512"/>
                  <a:gd name="connsiteY29" fmla="*/ 987552 h 2194560"/>
                  <a:gd name="connsiteX30" fmla="*/ 1548384 w 1810512"/>
                  <a:gd name="connsiteY30" fmla="*/ 792480 h 2194560"/>
                  <a:gd name="connsiteX31" fmla="*/ 1341120 w 1810512"/>
                  <a:gd name="connsiteY31" fmla="*/ 524256 h 2194560"/>
                  <a:gd name="connsiteX32" fmla="*/ 896112 w 1810512"/>
                  <a:gd name="connsiteY32" fmla="*/ 146304 h 2194560"/>
                  <a:gd name="connsiteX33" fmla="*/ 804672 w 1810512"/>
                  <a:gd name="connsiteY33" fmla="*/ 0 h 219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810512" h="2194560">
                    <a:moveTo>
                      <a:pt x="18288" y="85344"/>
                    </a:moveTo>
                    <a:lnTo>
                      <a:pt x="18288" y="707136"/>
                    </a:lnTo>
                    <a:lnTo>
                      <a:pt x="0" y="1158240"/>
                    </a:lnTo>
                    <a:lnTo>
                      <a:pt x="36576" y="1487424"/>
                    </a:lnTo>
                    <a:lnTo>
                      <a:pt x="97536" y="1694688"/>
                    </a:lnTo>
                    <a:lnTo>
                      <a:pt x="402336" y="1962912"/>
                    </a:lnTo>
                    <a:lnTo>
                      <a:pt x="481584" y="1956816"/>
                    </a:lnTo>
                    <a:lnTo>
                      <a:pt x="719328" y="2194560"/>
                    </a:lnTo>
                    <a:lnTo>
                      <a:pt x="859536" y="2176272"/>
                    </a:lnTo>
                    <a:lnTo>
                      <a:pt x="883920" y="2072640"/>
                    </a:lnTo>
                    <a:lnTo>
                      <a:pt x="652272" y="1725168"/>
                    </a:lnTo>
                    <a:lnTo>
                      <a:pt x="426720" y="1316736"/>
                    </a:lnTo>
                    <a:lnTo>
                      <a:pt x="621792" y="1548384"/>
                    </a:lnTo>
                    <a:lnTo>
                      <a:pt x="810768" y="1792224"/>
                    </a:lnTo>
                    <a:lnTo>
                      <a:pt x="1042416" y="1987296"/>
                    </a:lnTo>
                    <a:lnTo>
                      <a:pt x="1127760" y="2078736"/>
                    </a:lnTo>
                    <a:lnTo>
                      <a:pt x="1207008" y="2060448"/>
                    </a:lnTo>
                    <a:lnTo>
                      <a:pt x="1292352" y="1944624"/>
                    </a:lnTo>
                    <a:lnTo>
                      <a:pt x="1164336" y="1664208"/>
                    </a:lnTo>
                    <a:lnTo>
                      <a:pt x="1030224" y="1493520"/>
                    </a:lnTo>
                    <a:lnTo>
                      <a:pt x="853440" y="1213104"/>
                    </a:lnTo>
                    <a:lnTo>
                      <a:pt x="816864" y="969264"/>
                    </a:lnTo>
                    <a:lnTo>
                      <a:pt x="865632" y="902208"/>
                    </a:lnTo>
                    <a:lnTo>
                      <a:pt x="1255776" y="1133856"/>
                    </a:lnTo>
                    <a:lnTo>
                      <a:pt x="1463040" y="1359408"/>
                    </a:lnTo>
                    <a:lnTo>
                      <a:pt x="1706880" y="1481328"/>
                    </a:lnTo>
                    <a:lnTo>
                      <a:pt x="1810512" y="1383792"/>
                    </a:lnTo>
                    <a:lnTo>
                      <a:pt x="1767840" y="1231392"/>
                    </a:lnTo>
                    <a:lnTo>
                      <a:pt x="1810512" y="1170432"/>
                    </a:lnTo>
                    <a:lnTo>
                      <a:pt x="1652016" y="987552"/>
                    </a:lnTo>
                    <a:lnTo>
                      <a:pt x="1548384" y="792480"/>
                    </a:lnTo>
                    <a:lnTo>
                      <a:pt x="1341120" y="524256"/>
                    </a:lnTo>
                    <a:lnTo>
                      <a:pt x="896112" y="146304"/>
                    </a:lnTo>
                    <a:lnTo>
                      <a:pt x="804672" y="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 61"/>
              <p:cNvSpPr/>
              <p:nvPr/>
            </p:nvSpPr>
            <p:spPr bwMode="auto">
              <a:xfrm>
                <a:off x="3547872" y="3041904"/>
                <a:ext cx="390144" cy="847344"/>
              </a:xfrm>
              <a:custGeom>
                <a:avLst/>
                <a:gdLst>
                  <a:gd name="connsiteX0" fmla="*/ 0 w 390144"/>
                  <a:gd name="connsiteY0" fmla="*/ 0 h 847344"/>
                  <a:gd name="connsiteX1" fmla="*/ 60960 w 390144"/>
                  <a:gd name="connsiteY1" fmla="*/ 445008 h 847344"/>
                  <a:gd name="connsiteX2" fmla="*/ 390144 w 390144"/>
                  <a:gd name="connsiteY2" fmla="*/ 847344 h 847344"/>
                  <a:gd name="connsiteX3" fmla="*/ 85344 w 390144"/>
                  <a:gd name="connsiteY3" fmla="*/ 377952 h 847344"/>
                  <a:gd name="connsiteX4" fmla="*/ 0 w 390144"/>
                  <a:gd name="connsiteY4" fmla="*/ 0 h 847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144" h="847344">
                    <a:moveTo>
                      <a:pt x="0" y="0"/>
                    </a:moveTo>
                    <a:lnTo>
                      <a:pt x="60960" y="445008"/>
                    </a:lnTo>
                    <a:lnTo>
                      <a:pt x="390144" y="847344"/>
                    </a:lnTo>
                    <a:lnTo>
                      <a:pt x="85344" y="3779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 62"/>
              <p:cNvSpPr/>
              <p:nvPr/>
            </p:nvSpPr>
            <p:spPr bwMode="auto">
              <a:xfrm>
                <a:off x="3694176" y="2798064"/>
                <a:ext cx="231648" cy="457200"/>
              </a:xfrm>
              <a:custGeom>
                <a:avLst/>
                <a:gdLst>
                  <a:gd name="connsiteX0" fmla="*/ 0 w 231648"/>
                  <a:gd name="connsiteY0" fmla="*/ 0 h 457200"/>
                  <a:gd name="connsiteX1" fmla="*/ 164592 w 231648"/>
                  <a:gd name="connsiteY1" fmla="*/ 402336 h 457200"/>
                  <a:gd name="connsiteX2" fmla="*/ 231648 w 231648"/>
                  <a:gd name="connsiteY2" fmla="*/ 457200 h 457200"/>
                  <a:gd name="connsiteX3" fmla="*/ 158496 w 231648"/>
                  <a:gd name="connsiteY3" fmla="*/ 256032 h 457200"/>
                  <a:gd name="connsiteX4" fmla="*/ 0 w 231648"/>
                  <a:gd name="connsiteY4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1648" h="457200">
                    <a:moveTo>
                      <a:pt x="0" y="0"/>
                    </a:moveTo>
                    <a:lnTo>
                      <a:pt x="164592" y="402336"/>
                    </a:lnTo>
                    <a:lnTo>
                      <a:pt x="231648" y="457200"/>
                    </a:lnTo>
                    <a:lnTo>
                      <a:pt x="158496" y="2560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 63"/>
              <p:cNvSpPr/>
              <p:nvPr/>
            </p:nvSpPr>
            <p:spPr bwMode="auto">
              <a:xfrm>
                <a:off x="4663440" y="2481072"/>
                <a:ext cx="579120" cy="664464"/>
              </a:xfrm>
              <a:custGeom>
                <a:avLst/>
                <a:gdLst>
                  <a:gd name="connsiteX0" fmla="*/ 0 w 579120"/>
                  <a:gd name="connsiteY0" fmla="*/ 0 h 664464"/>
                  <a:gd name="connsiteX1" fmla="*/ 176784 w 579120"/>
                  <a:gd name="connsiteY1" fmla="*/ 188976 h 664464"/>
                  <a:gd name="connsiteX2" fmla="*/ 365760 w 579120"/>
                  <a:gd name="connsiteY2" fmla="*/ 438912 h 664464"/>
                  <a:gd name="connsiteX3" fmla="*/ 579120 w 579120"/>
                  <a:gd name="connsiteY3" fmla="*/ 664464 h 66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9120" h="664464">
                    <a:moveTo>
                      <a:pt x="0" y="0"/>
                    </a:moveTo>
                    <a:lnTo>
                      <a:pt x="176784" y="188976"/>
                    </a:lnTo>
                    <a:lnTo>
                      <a:pt x="365760" y="438912"/>
                    </a:lnTo>
                    <a:lnTo>
                      <a:pt x="579120" y="66446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 64"/>
              <p:cNvSpPr/>
              <p:nvPr/>
            </p:nvSpPr>
            <p:spPr bwMode="auto">
              <a:xfrm>
                <a:off x="5705856" y="2743200"/>
                <a:ext cx="54864" cy="292608"/>
              </a:xfrm>
              <a:custGeom>
                <a:avLst/>
                <a:gdLst>
                  <a:gd name="connsiteX0" fmla="*/ 54864 w 54864"/>
                  <a:gd name="connsiteY0" fmla="*/ 0 h 292608"/>
                  <a:gd name="connsiteX1" fmla="*/ 0 w 54864"/>
                  <a:gd name="connsiteY1" fmla="*/ 170688 h 292608"/>
                  <a:gd name="connsiteX2" fmla="*/ 12192 w 54864"/>
                  <a:gd name="connsiteY2" fmla="*/ 292608 h 292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864" h="292608">
                    <a:moveTo>
                      <a:pt x="54864" y="0"/>
                    </a:moveTo>
                    <a:lnTo>
                      <a:pt x="0" y="170688"/>
                    </a:lnTo>
                    <a:lnTo>
                      <a:pt x="12192" y="292608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 65"/>
              <p:cNvSpPr/>
              <p:nvPr/>
            </p:nvSpPr>
            <p:spPr bwMode="auto">
              <a:xfrm>
                <a:off x="5760720" y="2944368"/>
                <a:ext cx="243840" cy="469392"/>
              </a:xfrm>
              <a:custGeom>
                <a:avLst/>
                <a:gdLst>
                  <a:gd name="connsiteX0" fmla="*/ 243840 w 243840"/>
                  <a:gd name="connsiteY0" fmla="*/ 0 h 469392"/>
                  <a:gd name="connsiteX1" fmla="*/ 60960 w 243840"/>
                  <a:gd name="connsiteY1" fmla="*/ 176784 h 469392"/>
                  <a:gd name="connsiteX2" fmla="*/ 6096 w 243840"/>
                  <a:gd name="connsiteY2" fmla="*/ 414528 h 469392"/>
                  <a:gd name="connsiteX3" fmla="*/ 0 w 243840"/>
                  <a:gd name="connsiteY3" fmla="*/ 469392 h 469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840" h="469392">
                    <a:moveTo>
                      <a:pt x="243840" y="0"/>
                    </a:moveTo>
                    <a:lnTo>
                      <a:pt x="60960" y="176784"/>
                    </a:lnTo>
                    <a:lnTo>
                      <a:pt x="6096" y="414528"/>
                    </a:lnTo>
                    <a:lnTo>
                      <a:pt x="0" y="46939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" name="下矢印 1"/>
            <p:cNvSpPr/>
            <p:nvPr/>
          </p:nvSpPr>
          <p:spPr bwMode="auto">
            <a:xfrm rot="890442">
              <a:off x="1050397" y="5421032"/>
              <a:ext cx="201745" cy="92350"/>
            </a:xfrm>
            <a:prstGeom prst="downArrow">
              <a:avLst/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下矢印 89"/>
            <p:cNvSpPr/>
            <p:nvPr/>
          </p:nvSpPr>
          <p:spPr bwMode="auto">
            <a:xfrm rot="11700000">
              <a:off x="924511" y="5755582"/>
              <a:ext cx="201745" cy="92350"/>
            </a:xfrm>
            <a:prstGeom prst="downArrow">
              <a:avLst/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2287651" y="5139624"/>
            <a:ext cx="1664462" cy="874986"/>
            <a:chOff x="2287651" y="5139624"/>
            <a:chExt cx="1664462" cy="874986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2287651" y="5139624"/>
              <a:ext cx="1664462" cy="874986"/>
              <a:chOff x="3041904" y="1450848"/>
              <a:chExt cx="5102352" cy="2682240"/>
            </a:xfrm>
          </p:grpSpPr>
          <p:sp>
            <p:nvSpPr>
              <p:cNvPr id="68" name="フリーフォーム 67"/>
              <p:cNvSpPr/>
              <p:nvPr/>
            </p:nvSpPr>
            <p:spPr bwMode="auto">
              <a:xfrm>
                <a:off x="5230368" y="1554480"/>
                <a:ext cx="2913888" cy="1804416"/>
              </a:xfrm>
              <a:custGeom>
                <a:avLst/>
                <a:gdLst>
                  <a:gd name="connsiteX0" fmla="*/ 1670304 w 2913888"/>
                  <a:gd name="connsiteY0" fmla="*/ 0 h 1804416"/>
                  <a:gd name="connsiteX1" fmla="*/ 865632 w 2913888"/>
                  <a:gd name="connsiteY1" fmla="*/ 664464 h 1804416"/>
                  <a:gd name="connsiteX2" fmla="*/ 640080 w 2913888"/>
                  <a:gd name="connsiteY2" fmla="*/ 768096 h 1804416"/>
                  <a:gd name="connsiteX3" fmla="*/ 329184 w 2913888"/>
                  <a:gd name="connsiteY3" fmla="*/ 841248 h 1804416"/>
                  <a:gd name="connsiteX4" fmla="*/ 188976 w 2913888"/>
                  <a:gd name="connsiteY4" fmla="*/ 944880 h 1804416"/>
                  <a:gd name="connsiteX5" fmla="*/ 0 w 2913888"/>
                  <a:gd name="connsiteY5" fmla="*/ 1670304 h 1804416"/>
                  <a:gd name="connsiteX6" fmla="*/ 243840 w 2913888"/>
                  <a:gd name="connsiteY6" fmla="*/ 1804416 h 1804416"/>
                  <a:gd name="connsiteX7" fmla="*/ 908304 w 2913888"/>
                  <a:gd name="connsiteY7" fmla="*/ 1395984 h 1804416"/>
                  <a:gd name="connsiteX8" fmla="*/ 1420368 w 2913888"/>
                  <a:gd name="connsiteY8" fmla="*/ 1066800 h 1804416"/>
                  <a:gd name="connsiteX9" fmla="*/ 1956816 w 2913888"/>
                  <a:gd name="connsiteY9" fmla="*/ 798576 h 1804416"/>
                  <a:gd name="connsiteX10" fmla="*/ 2913888 w 2913888"/>
                  <a:gd name="connsiteY10" fmla="*/ 134112 h 1804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13888" h="1804416">
                    <a:moveTo>
                      <a:pt x="1670304" y="0"/>
                    </a:moveTo>
                    <a:lnTo>
                      <a:pt x="865632" y="664464"/>
                    </a:lnTo>
                    <a:lnTo>
                      <a:pt x="640080" y="768096"/>
                    </a:lnTo>
                    <a:lnTo>
                      <a:pt x="329184" y="841248"/>
                    </a:lnTo>
                    <a:lnTo>
                      <a:pt x="188976" y="944880"/>
                    </a:lnTo>
                    <a:lnTo>
                      <a:pt x="0" y="1670304"/>
                    </a:lnTo>
                    <a:lnTo>
                      <a:pt x="243840" y="1804416"/>
                    </a:lnTo>
                    <a:lnTo>
                      <a:pt x="908304" y="1395984"/>
                    </a:lnTo>
                    <a:lnTo>
                      <a:pt x="1420368" y="1066800"/>
                    </a:lnTo>
                    <a:lnTo>
                      <a:pt x="1956816" y="798576"/>
                    </a:lnTo>
                    <a:lnTo>
                      <a:pt x="2913888" y="134112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フリーフォーム 68"/>
              <p:cNvSpPr/>
              <p:nvPr/>
            </p:nvSpPr>
            <p:spPr bwMode="auto">
              <a:xfrm>
                <a:off x="4231640" y="3444240"/>
                <a:ext cx="299720" cy="294640"/>
              </a:xfrm>
              <a:custGeom>
                <a:avLst/>
                <a:gdLst>
                  <a:gd name="connsiteX0" fmla="*/ 238760 w 299720"/>
                  <a:gd name="connsiteY0" fmla="*/ 0 h 294640"/>
                  <a:gd name="connsiteX1" fmla="*/ 30480 w 299720"/>
                  <a:gd name="connsiteY1" fmla="*/ 121920 h 294640"/>
                  <a:gd name="connsiteX2" fmla="*/ 0 w 299720"/>
                  <a:gd name="connsiteY2" fmla="*/ 223520 h 294640"/>
                  <a:gd name="connsiteX3" fmla="*/ 35560 w 299720"/>
                  <a:gd name="connsiteY3" fmla="*/ 294640 h 294640"/>
                  <a:gd name="connsiteX4" fmla="*/ 152400 w 299720"/>
                  <a:gd name="connsiteY4" fmla="*/ 294640 h 294640"/>
                  <a:gd name="connsiteX5" fmla="*/ 299720 w 299720"/>
                  <a:gd name="connsiteY5" fmla="*/ 177800 h 294640"/>
                  <a:gd name="connsiteX6" fmla="*/ 238760 w 299720"/>
                  <a:gd name="connsiteY6" fmla="*/ 0 h 29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720" h="294640">
                    <a:moveTo>
                      <a:pt x="238760" y="0"/>
                    </a:moveTo>
                    <a:lnTo>
                      <a:pt x="30480" y="121920"/>
                    </a:lnTo>
                    <a:lnTo>
                      <a:pt x="0" y="223520"/>
                    </a:lnTo>
                    <a:lnTo>
                      <a:pt x="35560" y="294640"/>
                    </a:lnTo>
                    <a:lnTo>
                      <a:pt x="152400" y="294640"/>
                    </a:lnTo>
                    <a:lnTo>
                      <a:pt x="299720" y="177800"/>
                    </a:lnTo>
                    <a:lnTo>
                      <a:pt x="238760" y="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 69"/>
              <p:cNvSpPr/>
              <p:nvPr/>
            </p:nvSpPr>
            <p:spPr bwMode="auto">
              <a:xfrm>
                <a:off x="4333240" y="2341880"/>
                <a:ext cx="1270000" cy="1544320"/>
              </a:xfrm>
              <a:custGeom>
                <a:avLst/>
                <a:gdLst>
                  <a:gd name="connsiteX0" fmla="*/ 1122680 w 1270000"/>
                  <a:gd name="connsiteY0" fmla="*/ 45720 h 1544320"/>
                  <a:gd name="connsiteX1" fmla="*/ 1076960 w 1270000"/>
                  <a:gd name="connsiteY1" fmla="*/ 0 h 1544320"/>
                  <a:gd name="connsiteX2" fmla="*/ 208280 w 1270000"/>
                  <a:gd name="connsiteY2" fmla="*/ 25400 h 1544320"/>
                  <a:gd name="connsiteX3" fmla="*/ 111760 w 1270000"/>
                  <a:gd name="connsiteY3" fmla="*/ 76200 h 1544320"/>
                  <a:gd name="connsiteX4" fmla="*/ 0 w 1270000"/>
                  <a:gd name="connsiteY4" fmla="*/ 1376680 h 1544320"/>
                  <a:gd name="connsiteX5" fmla="*/ 15240 w 1270000"/>
                  <a:gd name="connsiteY5" fmla="*/ 1452880 h 1544320"/>
                  <a:gd name="connsiteX6" fmla="*/ 86360 w 1270000"/>
                  <a:gd name="connsiteY6" fmla="*/ 1544320 h 1544320"/>
                  <a:gd name="connsiteX7" fmla="*/ 1203960 w 1270000"/>
                  <a:gd name="connsiteY7" fmla="*/ 1544320 h 1544320"/>
                  <a:gd name="connsiteX8" fmla="*/ 1239520 w 1270000"/>
                  <a:gd name="connsiteY8" fmla="*/ 1529080 h 1544320"/>
                  <a:gd name="connsiteX9" fmla="*/ 1270000 w 1270000"/>
                  <a:gd name="connsiteY9" fmla="*/ 1468120 h 1544320"/>
                  <a:gd name="connsiteX10" fmla="*/ 1122680 w 1270000"/>
                  <a:gd name="connsiteY10" fmla="*/ 45720 h 154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70000" h="1544320">
                    <a:moveTo>
                      <a:pt x="1122680" y="45720"/>
                    </a:moveTo>
                    <a:lnTo>
                      <a:pt x="1076960" y="0"/>
                    </a:lnTo>
                    <a:lnTo>
                      <a:pt x="208280" y="25400"/>
                    </a:lnTo>
                    <a:lnTo>
                      <a:pt x="111760" y="76200"/>
                    </a:lnTo>
                    <a:lnTo>
                      <a:pt x="0" y="1376680"/>
                    </a:lnTo>
                    <a:lnTo>
                      <a:pt x="15240" y="1452880"/>
                    </a:lnTo>
                    <a:lnTo>
                      <a:pt x="86360" y="1544320"/>
                    </a:lnTo>
                    <a:lnTo>
                      <a:pt x="1203960" y="1544320"/>
                    </a:lnTo>
                    <a:lnTo>
                      <a:pt x="1239520" y="1529080"/>
                    </a:lnTo>
                    <a:lnTo>
                      <a:pt x="1270000" y="1468120"/>
                    </a:lnTo>
                    <a:lnTo>
                      <a:pt x="1122680" y="4572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 70"/>
              <p:cNvSpPr/>
              <p:nvPr/>
            </p:nvSpPr>
            <p:spPr bwMode="auto">
              <a:xfrm>
                <a:off x="4419600" y="2458720"/>
                <a:ext cx="1051560" cy="1203960"/>
              </a:xfrm>
              <a:custGeom>
                <a:avLst/>
                <a:gdLst>
                  <a:gd name="connsiteX0" fmla="*/ 980440 w 1051560"/>
                  <a:gd name="connsiteY0" fmla="*/ 0 h 1203960"/>
                  <a:gd name="connsiteX1" fmla="*/ 101600 w 1051560"/>
                  <a:gd name="connsiteY1" fmla="*/ 10160 h 1203960"/>
                  <a:gd name="connsiteX2" fmla="*/ 0 w 1051560"/>
                  <a:gd name="connsiteY2" fmla="*/ 1193800 h 1203960"/>
                  <a:gd name="connsiteX3" fmla="*/ 30480 w 1051560"/>
                  <a:gd name="connsiteY3" fmla="*/ 1203960 h 1203960"/>
                  <a:gd name="connsiteX4" fmla="*/ 1031240 w 1051560"/>
                  <a:gd name="connsiteY4" fmla="*/ 1188720 h 1203960"/>
                  <a:gd name="connsiteX5" fmla="*/ 1051560 w 1051560"/>
                  <a:gd name="connsiteY5" fmla="*/ 1168400 h 1203960"/>
                  <a:gd name="connsiteX6" fmla="*/ 980440 w 1051560"/>
                  <a:gd name="connsiteY6" fmla="*/ 0 h 1203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1560" h="1203960">
                    <a:moveTo>
                      <a:pt x="980440" y="0"/>
                    </a:moveTo>
                    <a:lnTo>
                      <a:pt x="101600" y="10160"/>
                    </a:lnTo>
                    <a:lnTo>
                      <a:pt x="0" y="1193800"/>
                    </a:lnTo>
                    <a:lnTo>
                      <a:pt x="30480" y="1203960"/>
                    </a:lnTo>
                    <a:lnTo>
                      <a:pt x="1031240" y="1188720"/>
                    </a:lnTo>
                    <a:lnTo>
                      <a:pt x="1051560" y="1168400"/>
                    </a:lnTo>
                    <a:lnTo>
                      <a:pt x="980440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 71"/>
              <p:cNvSpPr/>
              <p:nvPr/>
            </p:nvSpPr>
            <p:spPr bwMode="auto">
              <a:xfrm>
                <a:off x="3041904" y="1450848"/>
                <a:ext cx="2237232" cy="2682240"/>
              </a:xfrm>
              <a:custGeom>
                <a:avLst/>
                <a:gdLst>
                  <a:gd name="connsiteX0" fmla="*/ 0 w 2237232"/>
                  <a:gd name="connsiteY0" fmla="*/ 109728 h 2682240"/>
                  <a:gd name="connsiteX1" fmla="*/ 48768 w 2237232"/>
                  <a:gd name="connsiteY1" fmla="*/ 682752 h 2682240"/>
                  <a:gd name="connsiteX2" fmla="*/ 134112 w 2237232"/>
                  <a:gd name="connsiteY2" fmla="*/ 920496 h 2682240"/>
                  <a:gd name="connsiteX3" fmla="*/ 146304 w 2237232"/>
                  <a:gd name="connsiteY3" fmla="*/ 1359408 h 2682240"/>
                  <a:gd name="connsiteX4" fmla="*/ 237744 w 2237232"/>
                  <a:gd name="connsiteY4" fmla="*/ 1969008 h 2682240"/>
                  <a:gd name="connsiteX5" fmla="*/ 426720 w 2237232"/>
                  <a:gd name="connsiteY5" fmla="*/ 2249424 h 2682240"/>
                  <a:gd name="connsiteX6" fmla="*/ 609600 w 2237232"/>
                  <a:gd name="connsiteY6" fmla="*/ 2645664 h 2682240"/>
                  <a:gd name="connsiteX7" fmla="*/ 725424 w 2237232"/>
                  <a:gd name="connsiteY7" fmla="*/ 2682240 h 2682240"/>
                  <a:gd name="connsiteX8" fmla="*/ 798576 w 2237232"/>
                  <a:gd name="connsiteY8" fmla="*/ 2584704 h 2682240"/>
                  <a:gd name="connsiteX9" fmla="*/ 792480 w 2237232"/>
                  <a:gd name="connsiteY9" fmla="*/ 2438400 h 2682240"/>
                  <a:gd name="connsiteX10" fmla="*/ 597408 w 2237232"/>
                  <a:gd name="connsiteY10" fmla="*/ 1773936 h 2682240"/>
                  <a:gd name="connsiteX11" fmla="*/ 835152 w 2237232"/>
                  <a:gd name="connsiteY11" fmla="*/ 2334768 h 2682240"/>
                  <a:gd name="connsiteX12" fmla="*/ 999744 w 2237232"/>
                  <a:gd name="connsiteY12" fmla="*/ 2615184 h 2682240"/>
                  <a:gd name="connsiteX13" fmla="*/ 1139952 w 2237232"/>
                  <a:gd name="connsiteY13" fmla="*/ 2584704 h 2682240"/>
                  <a:gd name="connsiteX14" fmla="*/ 1182624 w 2237232"/>
                  <a:gd name="connsiteY14" fmla="*/ 2474976 h 2682240"/>
                  <a:gd name="connsiteX15" fmla="*/ 1066800 w 2237232"/>
                  <a:gd name="connsiteY15" fmla="*/ 2036064 h 2682240"/>
                  <a:gd name="connsiteX16" fmla="*/ 1005840 w 2237232"/>
                  <a:gd name="connsiteY16" fmla="*/ 1694688 h 2682240"/>
                  <a:gd name="connsiteX17" fmla="*/ 1018032 w 2237232"/>
                  <a:gd name="connsiteY17" fmla="*/ 1322832 h 2682240"/>
                  <a:gd name="connsiteX18" fmla="*/ 1066800 w 2237232"/>
                  <a:gd name="connsiteY18" fmla="*/ 1316736 h 2682240"/>
                  <a:gd name="connsiteX19" fmla="*/ 1481328 w 2237232"/>
                  <a:gd name="connsiteY19" fmla="*/ 1694688 h 2682240"/>
                  <a:gd name="connsiteX20" fmla="*/ 1847088 w 2237232"/>
                  <a:gd name="connsiteY20" fmla="*/ 2042160 h 2682240"/>
                  <a:gd name="connsiteX21" fmla="*/ 1956816 w 2237232"/>
                  <a:gd name="connsiteY21" fmla="*/ 2023872 h 2682240"/>
                  <a:gd name="connsiteX22" fmla="*/ 1987296 w 2237232"/>
                  <a:gd name="connsiteY22" fmla="*/ 1944624 h 2682240"/>
                  <a:gd name="connsiteX23" fmla="*/ 1932432 w 2237232"/>
                  <a:gd name="connsiteY23" fmla="*/ 1786128 h 2682240"/>
                  <a:gd name="connsiteX24" fmla="*/ 1566672 w 2237232"/>
                  <a:gd name="connsiteY24" fmla="*/ 1237488 h 2682240"/>
                  <a:gd name="connsiteX25" fmla="*/ 1341120 w 2237232"/>
                  <a:gd name="connsiteY25" fmla="*/ 981456 h 2682240"/>
                  <a:gd name="connsiteX26" fmla="*/ 1469136 w 2237232"/>
                  <a:gd name="connsiteY26" fmla="*/ 1011936 h 2682240"/>
                  <a:gd name="connsiteX27" fmla="*/ 1761744 w 2237232"/>
                  <a:gd name="connsiteY27" fmla="*/ 1152144 h 2682240"/>
                  <a:gd name="connsiteX28" fmla="*/ 1975104 w 2237232"/>
                  <a:gd name="connsiteY28" fmla="*/ 1243584 h 2682240"/>
                  <a:gd name="connsiteX29" fmla="*/ 2188464 w 2237232"/>
                  <a:gd name="connsiteY29" fmla="*/ 1225296 h 2682240"/>
                  <a:gd name="connsiteX30" fmla="*/ 2237232 w 2237232"/>
                  <a:gd name="connsiteY30" fmla="*/ 1146048 h 2682240"/>
                  <a:gd name="connsiteX31" fmla="*/ 2005584 w 2237232"/>
                  <a:gd name="connsiteY31" fmla="*/ 987552 h 2682240"/>
                  <a:gd name="connsiteX32" fmla="*/ 1926336 w 2237232"/>
                  <a:gd name="connsiteY32" fmla="*/ 835152 h 2682240"/>
                  <a:gd name="connsiteX33" fmla="*/ 1627632 w 2237232"/>
                  <a:gd name="connsiteY33" fmla="*/ 591312 h 2682240"/>
                  <a:gd name="connsiteX34" fmla="*/ 1176528 w 2237232"/>
                  <a:gd name="connsiteY34" fmla="*/ 426720 h 2682240"/>
                  <a:gd name="connsiteX35" fmla="*/ 902208 w 2237232"/>
                  <a:gd name="connsiteY35" fmla="*/ 146304 h 2682240"/>
                  <a:gd name="connsiteX36" fmla="*/ 786384 w 2237232"/>
                  <a:gd name="connsiteY36" fmla="*/ 0 h 268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237232" h="2682240">
                    <a:moveTo>
                      <a:pt x="0" y="109728"/>
                    </a:moveTo>
                    <a:lnTo>
                      <a:pt x="48768" y="682752"/>
                    </a:lnTo>
                    <a:lnTo>
                      <a:pt x="134112" y="920496"/>
                    </a:lnTo>
                    <a:lnTo>
                      <a:pt x="146304" y="1359408"/>
                    </a:lnTo>
                    <a:lnTo>
                      <a:pt x="237744" y="1969008"/>
                    </a:lnTo>
                    <a:lnTo>
                      <a:pt x="426720" y="2249424"/>
                    </a:lnTo>
                    <a:lnTo>
                      <a:pt x="609600" y="2645664"/>
                    </a:lnTo>
                    <a:lnTo>
                      <a:pt x="725424" y="2682240"/>
                    </a:lnTo>
                    <a:lnTo>
                      <a:pt x="798576" y="2584704"/>
                    </a:lnTo>
                    <a:lnTo>
                      <a:pt x="792480" y="2438400"/>
                    </a:lnTo>
                    <a:lnTo>
                      <a:pt x="597408" y="1773936"/>
                    </a:lnTo>
                    <a:lnTo>
                      <a:pt x="835152" y="2334768"/>
                    </a:lnTo>
                    <a:lnTo>
                      <a:pt x="999744" y="2615184"/>
                    </a:lnTo>
                    <a:lnTo>
                      <a:pt x="1139952" y="2584704"/>
                    </a:lnTo>
                    <a:lnTo>
                      <a:pt x="1182624" y="2474976"/>
                    </a:lnTo>
                    <a:lnTo>
                      <a:pt x="1066800" y="2036064"/>
                    </a:lnTo>
                    <a:lnTo>
                      <a:pt x="1005840" y="1694688"/>
                    </a:lnTo>
                    <a:lnTo>
                      <a:pt x="1018032" y="1322832"/>
                    </a:lnTo>
                    <a:lnTo>
                      <a:pt x="1066800" y="1316736"/>
                    </a:lnTo>
                    <a:lnTo>
                      <a:pt x="1481328" y="1694688"/>
                    </a:lnTo>
                    <a:lnTo>
                      <a:pt x="1847088" y="2042160"/>
                    </a:lnTo>
                    <a:lnTo>
                      <a:pt x="1956816" y="2023872"/>
                    </a:lnTo>
                    <a:lnTo>
                      <a:pt x="1987296" y="1944624"/>
                    </a:lnTo>
                    <a:lnTo>
                      <a:pt x="1932432" y="1786128"/>
                    </a:lnTo>
                    <a:lnTo>
                      <a:pt x="1566672" y="1237488"/>
                    </a:lnTo>
                    <a:lnTo>
                      <a:pt x="1341120" y="981456"/>
                    </a:lnTo>
                    <a:lnTo>
                      <a:pt x="1469136" y="1011936"/>
                    </a:lnTo>
                    <a:lnTo>
                      <a:pt x="1761744" y="1152144"/>
                    </a:lnTo>
                    <a:lnTo>
                      <a:pt x="1975104" y="1243584"/>
                    </a:lnTo>
                    <a:lnTo>
                      <a:pt x="2188464" y="1225296"/>
                    </a:lnTo>
                    <a:lnTo>
                      <a:pt x="2237232" y="1146048"/>
                    </a:lnTo>
                    <a:lnTo>
                      <a:pt x="2005584" y="987552"/>
                    </a:lnTo>
                    <a:lnTo>
                      <a:pt x="1926336" y="835152"/>
                    </a:lnTo>
                    <a:lnTo>
                      <a:pt x="1627632" y="591312"/>
                    </a:lnTo>
                    <a:lnTo>
                      <a:pt x="1176528" y="426720"/>
                    </a:lnTo>
                    <a:lnTo>
                      <a:pt x="902208" y="146304"/>
                    </a:lnTo>
                    <a:lnTo>
                      <a:pt x="786384" y="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フリーフォーム 72"/>
              <p:cNvSpPr/>
              <p:nvPr/>
            </p:nvSpPr>
            <p:spPr bwMode="auto">
              <a:xfrm>
                <a:off x="4434840" y="2219960"/>
                <a:ext cx="147320" cy="208280"/>
              </a:xfrm>
              <a:custGeom>
                <a:avLst/>
                <a:gdLst>
                  <a:gd name="connsiteX0" fmla="*/ 0 w 147320"/>
                  <a:gd name="connsiteY0" fmla="*/ 0 h 208280"/>
                  <a:gd name="connsiteX1" fmla="*/ 60960 w 147320"/>
                  <a:gd name="connsiteY1" fmla="*/ 142240 h 208280"/>
                  <a:gd name="connsiteX2" fmla="*/ 142240 w 147320"/>
                  <a:gd name="connsiteY2" fmla="*/ 208280 h 208280"/>
                  <a:gd name="connsiteX3" fmla="*/ 147320 w 147320"/>
                  <a:gd name="connsiteY3" fmla="*/ 101600 h 208280"/>
                  <a:gd name="connsiteX4" fmla="*/ 0 w 147320"/>
                  <a:gd name="connsiteY4" fmla="*/ 0 h 208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320" h="208280">
                    <a:moveTo>
                      <a:pt x="0" y="0"/>
                    </a:moveTo>
                    <a:lnTo>
                      <a:pt x="60960" y="142240"/>
                    </a:lnTo>
                    <a:lnTo>
                      <a:pt x="142240" y="208280"/>
                    </a:lnTo>
                    <a:lnTo>
                      <a:pt x="147320" y="10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 73"/>
              <p:cNvSpPr/>
              <p:nvPr/>
            </p:nvSpPr>
            <p:spPr bwMode="auto">
              <a:xfrm>
                <a:off x="3500120" y="2712720"/>
                <a:ext cx="127000" cy="497840"/>
              </a:xfrm>
              <a:custGeom>
                <a:avLst/>
                <a:gdLst>
                  <a:gd name="connsiteX0" fmla="*/ 0 w 127000"/>
                  <a:gd name="connsiteY0" fmla="*/ 0 h 497840"/>
                  <a:gd name="connsiteX1" fmla="*/ 127000 w 127000"/>
                  <a:gd name="connsiteY1" fmla="*/ 497840 h 497840"/>
                  <a:gd name="connsiteX2" fmla="*/ 71120 w 127000"/>
                  <a:gd name="connsiteY2" fmla="*/ 121920 h 497840"/>
                  <a:gd name="connsiteX3" fmla="*/ 0 w 127000"/>
                  <a:gd name="connsiteY3" fmla="*/ 0 h 497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000" h="497840">
                    <a:moveTo>
                      <a:pt x="0" y="0"/>
                    </a:moveTo>
                    <a:lnTo>
                      <a:pt x="127000" y="497840"/>
                    </a:lnTo>
                    <a:lnTo>
                      <a:pt x="71120" y="1219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 74"/>
              <p:cNvSpPr/>
              <p:nvPr/>
            </p:nvSpPr>
            <p:spPr bwMode="auto">
              <a:xfrm>
                <a:off x="3332480" y="2844800"/>
                <a:ext cx="147320" cy="863600"/>
              </a:xfrm>
              <a:custGeom>
                <a:avLst/>
                <a:gdLst>
                  <a:gd name="connsiteX0" fmla="*/ 147320 w 147320"/>
                  <a:gd name="connsiteY0" fmla="*/ 863600 h 863600"/>
                  <a:gd name="connsiteX1" fmla="*/ 5080 w 147320"/>
                  <a:gd name="connsiteY1" fmla="*/ 457200 h 863600"/>
                  <a:gd name="connsiteX2" fmla="*/ 15240 w 147320"/>
                  <a:gd name="connsiteY2" fmla="*/ 177800 h 863600"/>
                  <a:gd name="connsiteX3" fmla="*/ 0 w 147320"/>
                  <a:gd name="connsiteY3" fmla="*/ 0 h 86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320" h="863600">
                    <a:moveTo>
                      <a:pt x="147320" y="863600"/>
                    </a:moveTo>
                    <a:lnTo>
                      <a:pt x="5080" y="457200"/>
                    </a:lnTo>
                    <a:lnTo>
                      <a:pt x="15240" y="17780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フリーフォーム 75"/>
              <p:cNvSpPr/>
              <p:nvPr/>
            </p:nvSpPr>
            <p:spPr bwMode="auto">
              <a:xfrm>
                <a:off x="4058920" y="2636520"/>
                <a:ext cx="370840" cy="401320"/>
              </a:xfrm>
              <a:custGeom>
                <a:avLst/>
                <a:gdLst>
                  <a:gd name="connsiteX0" fmla="*/ 0 w 370840"/>
                  <a:gd name="connsiteY0" fmla="*/ 0 h 401320"/>
                  <a:gd name="connsiteX1" fmla="*/ 66040 w 370840"/>
                  <a:gd name="connsiteY1" fmla="*/ 121920 h 401320"/>
                  <a:gd name="connsiteX2" fmla="*/ 370840 w 370840"/>
                  <a:gd name="connsiteY2" fmla="*/ 401320 h 401320"/>
                  <a:gd name="connsiteX3" fmla="*/ 299720 w 370840"/>
                  <a:gd name="connsiteY3" fmla="*/ 248920 h 401320"/>
                  <a:gd name="connsiteX4" fmla="*/ 193040 w 370840"/>
                  <a:gd name="connsiteY4" fmla="*/ 193040 h 401320"/>
                  <a:gd name="connsiteX5" fmla="*/ 0 w 370840"/>
                  <a:gd name="connsiteY5" fmla="*/ 0 h 40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840" h="401320">
                    <a:moveTo>
                      <a:pt x="0" y="0"/>
                    </a:moveTo>
                    <a:lnTo>
                      <a:pt x="66040" y="121920"/>
                    </a:lnTo>
                    <a:lnTo>
                      <a:pt x="370840" y="401320"/>
                    </a:lnTo>
                    <a:lnTo>
                      <a:pt x="299720" y="248920"/>
                    </a:lnTo>
                    <a:lnTo>
                      <a:pt x="193040" y="1930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 76"/>
              <p:cNvSpPr/>
              <p:nvPr/>
            </p:nvSpPr>
            <p:spPr bwMode="auto">
              <a:xfrm>
                <a:off x="5498592" y="2529840"/>
                <a:ext cx="585216" cy="920496"/>
              </a:xfrm>
              <a:custGeom>
                <a:avLst/>
                <a:gdLst>
                  <a:gd name="connsiteX0" fmla="*/ 310896 w 585216"/>
                  <a:gd name="connsiteY0" fmla="*/ 0 h 920496"/>
                  <a:gd name="connsiteX1" fmla="*/ 42672 w 585216"/>
                  <a:gd name="connsiteY1" fmla="*/ 438912 h 920496"/>
                  <a:gd name="connsiteX2" fmla="*/ 0 w 585216"/>
                  <a:gd name="connsiteY2" fmla="*/ 670560 h 920496"/>
                  <a:gd name="connsiteX3" fmla="*/ 97536 w 585216"/>
                  <a:gd name="connsiteY3" fmla="*/ 859536 h 920496"/>
                  <a:gd name="connsiteX4" fmla="*/ 262128 w 585216"/>
                  <a:gd name="connsiteY4" fmla="*/ 920496 h 920496"/>
                  <a:gd name="connsiteX5" fmla="*/ 304800 w 585216"/>
                  <a:gd name="connsiteY5" fmla="*/ 841248 h 920496"/>
                  <a:gd name="connsiteX6" fmla="*/ 316992 w 585216"/>
                  <a:gd name="connsiteY6" fmla="*/ 694944 h 920496"/>
                  <a:gd name="connsiteX7" fmla="*/ 585216 w 585216"/>
                  <a:gd name="connsiteY7" fmla="*/ 402336 h 92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5216" h="920496">
                    <a:moveTo>
                      <a:pt x="310896" y="0"/>
                    </a:moveTo>
                    <a:lnTo>
                      <a:pt x="42672" y="438912"/>
                    </a:lnTo>
                    <a:lnTo>
                      <a:pt x="0" y="670560"/>
                    </a:lnTo>
                    <a:lnTo>
                      <a:pt x="97536" y="859536"/>
                    </a:lnTo>
                    <a:lnTo>
                      <a:pt x="262128" y="920496"/>
                    </a:lnTo>
                    <a:lnTo>
                      <a:pt x="304800" y="841248"/>
                    </a:lnTo>
                    <a:lnTo>
                      <a:pt x="316992" y="694944"/>
                    </a:lnTo>
                    <a:lnTo>
                      <a:pt x="585216" y="402336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1" name="下矢印 90"/>
            <p:cNvSpPr/>
            <p:nvPr/>
          </p:nvSpPr>
          <p:spPr bwMode="auto">
            <a:xfrm rot="890442">
              <a:off x="2777856" y="5867035"/>
              <a:ext cx="201745" cy="92350"/>
            </a:xfrm>
            <a:prstGeom prst="downArrow">
              <a:avLst/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下矢印 91"/>
            <p:cNvSpPr/>
            <p:nvPr/>
          </p:nvSpPr>
          <p:spPr bwMode="auto">
            <a:xfrm rot="11700000">
              <a:off x="2916596" y="5328162"/>
              <a:ext cx="201745" cy="92350"/>
            </a:xfrm>
            <a:prstGeom prst="downArrow">
              <a:avLst/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074467" y="4853252"/>
            <a:ext cx="1860605" cy="1188720"/>
            <a:chOff x="4074467" y="4853252"/>
            <a:chExt cx="1860605" cy="1188720"/>
          </a:xfrm>
        </p:grpSpPr>
        <p:grpSp>
          <p:nvGrpSpPr>
            <p:cNvPr id="78" name="グループ化 77"/>
            <p:cNvGrpSpPr/>
            <p:nvPr/>
          </p:nvGrpSpPr>
          <p:grpSpPr>
            <a:xfrm>
              <a:off x="4074467" y="4853252"/>
              <a:ext cx="1860605" cy="1188720"/>
              <a:chOff x="2506980" y="1478280"/>
              <a:chExt cx="5212080" cy="3329940"/>
            </a:xfrm>
          </p:grpSpPr>
          <p:sp>
            <p:nvSpPr>
              <p:cNvPr id="79" name="フリーフォーム 78"/>
              <p:cNvSpPr/>
              <p:nvPr/>
            </p:nvSpPr>
            <p:spPr bwMode="auto">
              <a:xfrm>
                <a:off x="5059680" y="2110740"/>
                <a:ext cx="2659380" cy="1493520"/>
              </a:xfrm>
              <a:custGeom>
                <a:avLst/>
                <a:gdLst>
                  <a:gd name="connsiteX0" fmla="*/ 1516380 w 2659380"/>
                  <a:gd name="connsiteY0" fmla="*/ 0 h 1493520"/>
                  <a:gd name="connsiteX1" fmla="*/ 845820 w 2659380"/>
                  <a:gd name="connsiteY1" fmla="*/ 464820 h 1493520"/>
                  <a:gd name="connsiteX2" fmla="*/ 327660 w 2659380"/>
                  <a:gd name="connsiteY2" fmla="*/ 632460 h 1493520"/>
                  <a:gd name="connsiteX3" fmla="*/ 121920 w 2659380"/>
                  <a:gd name="connsiteY3" fmla="*/ 792480 h 1493520"/>
                  <a:gd name="connsiteX4" fmla="*/ 0 w 2659380"/>
                  <a:gd name="connsiteY4" fmla="*/ 1303020 h 1493520"/>
                  <a:gd name="connsiteX5" fmla="*/ 167640 w 2659380"/>
                  <a:gd name="connsiteY5" fmla="*/ 1493520 h 1493520"/>
                  <a:gd name="connsiteX6" fmla="*/ 792480 w 2659380"/>
                  <a:gd name="connsiteY6" fmla="*/ 1402080 h 1493520"/>
                  <a:gd name="connsiteX7" fmla="*/ 1059180 w 2659380"/>
                  <a:gd name="connsiteY7" fmla="*/ 1188720 h 1493520"/>
                  <a:gd name="connsiteX8" fmla="*/ 1143000 w 2659380"/>
                  <a:gd name="connsiteY8" fmla="*/ 1021080 h 1493520"/>
                  <a:gd name="connsiteX9" fmla="*/ 1905000 w 2659380"/>
                  <a:gd name="connsiteY9" fmla="*/ 655320 h 1493520"/>
                  <a:gd name="connsiteX10" fmla="*/ 2659380 w 2659380"/>
                  <a:gd name="connsiteY10" fmla="*/ 160020 h 1493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59380" h="1493520">
                    <a:moveTo>
                      <a:pt x="1516380" y="0"/>
                    </a:moveTo>
                    <a:lnTo>
                      <a:pt x="845820" y="464820"/>
                    </a:lnTo>
                    <a:lnTo>
                      <a:pt x="327660" y="632460"/>
                    </a:lnTo>
                    <a:lnTo>
                      <a:pt x="121920" y="792480"/>
                    </a:lnTo>
                    <a:lnTo>
                      <a:pt x="0" y="1303020"/>
                    </a:lnTo>
                    <a:lnTo>
                      <a:pt x="167640" y="1493520"/>
                    </a:lnTo>
                    <a:lnTo>
                      <a:pt x="792480" y="1402080"/>
                    </a:lnTo>
                    <a:lnTo>
                      <a:pt x="1059180" y="1188720"/>
                    </a:lnTo>
                    <a:lnTo>
                      <a:pt x="1143000" y="1021080"/>
                    </a:lnTo>
                    <a:lnTo>
                      <a:pt x="1905000" y="655320"/>
                    </a:lnTo>
                    <a:lnTo>
                      <a:pt x="2659380" y="16002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フリーフォーム 79"/>
              <p:cNvSpPr/>
              <p:nvPr/>
            </p:nvSpPr>
            <p:spPr bwMode="auto">
              <a:xfrm>
                <a:off x="6362700" y="2354580"/>
                <a:ext cx="1173480" cy="624840"/>
              </a:xfrm>
              <a:custGeom>
                <a:avLst/>
                <a:gdLst>
                  <a:gd name="connsiteX0" fmla="*/ 1036320 w 1173480"/>
                  <a:gd name="connsiteY0" fmla="*/ 0 h 624840"/>
                  <a:gd name="connsiteX1" fmla="*/ 586740 w 1173480"/>
                  <a:gd name="connsiteY1" fmla="*/ 297180 h 624840"/>
                  <a:gd name="connsiteX2" fmla="*/ 0 w 1173480"/>
                  <a:gd name="connsiteY2" fmla="*/ 624840 h 624840"/>
                  <a:gd name="connsiteX3" fmla="*/ 723900 w 1173480"/>
                  <a:gd name="connsiteY3" fmla="*/ 327660 h 624840"/>
                  <a:gd name="connsiteX4" fmla="*/ 1173480 w 1173480"/>
                  <a:gd name="connsiteY4" fmla="*/ 0 h 624840"/>
                  <a:gd name="connsiteX5" fmla="*/ 1036320 w 1173480"/>
                  <a:gd name="connsiteY5" fmla="*/ 0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3480" h="624840">
                    <a:moveTo>
                      <a:pt x="1036320" y="0"/>
                    </a:moveTo>
                    <a:lnTo>
                      <a:pt x="586740" y="297180"/>
                    </a:lnTo>
                    <a:lnTo>
                      <a:pt x="0" y="624840"/>
                    </a:lnTo>
                    <a:lnTo>
                      <a:pt x="723900" y="327660"/>
                    </a:lnTo>
                    <a:lnTo>
                      <a:pt x="1173480" y="0"/>
                    </a:lnTo>
                    <a:lnTo>
                      <a:pt x="10363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 80"/>
              <p:cNvSpPr/>
              <p:nvPr/>
            </p:nvSpPr>
            <p:spPr bwMode="auto">
              <a:xfrm>
                <a:off x="6073140" y="2689860"/>
                <a:ext cx="99060" cy="426720"/>
              </a:xfrm>
              <a:custGeom>
                <a:avLst/>
                <a:gdLst>
                  <a:gd name="connsiteX0" fmla="*/ 0 w 99060"/>
                  <a:gd name="connsiteY0" fmla="*/ 0 h 426720"/>
                  <a:gd name="connsiteX1" fmla="*/ 60960 w 99060"/>
                  <a:gd name="connsiteY1" fmla="*/ 144780 h 426720"/>
                  <a:gd name="connsiteX2" fmla="*/ 76200 w 99060"/>
                  <a:gd name="connsiteY2" fmla="*/ 426720 h 426720"/>
                  <a:gd name="connsiteX3" fmla="*/ 99060 w 99060"/>
                  <a:gd name="connsiteY3" fmla="*/ 144780 h 426720"/>
                  <a:gd name="connsiteX4" fmla="*/ 0 w 99060"/>
                  <a:gd name="connsiteY4" fmla="*/ 0 h 42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60" h="426720">
                    <a:moveTo>
                      <a:pt x="0" y="0"/>
                    </a:moveTo>
                    <a:lnTo>
                      <a:pt x="60960" y="144780"/>
                    </a:lnTo>
                    <a:lnTo>
                      <a:pt x="76200" y="426720"/>
                    </a:lnTo>
                    <a:lnTo>
                      <a:pt x="99060" y="1447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 81"/>
              <p:cNvSpPr/>
              <p:nvPr/>
            </p:nvSpPr>
            <p:spPr bwMode="auto">
              <a:xfrm>
                <a:off x="4297680" y="2621280"/>
                <a:ext cx="1303020" cy="1577340"/>
              </a:xfrm>
              <a:custGeom>
                <a:avLst/>
                <a:gdLst>
                  <a:gd name="connsiteX0" fmla="*/ 1188720 w 1303020"/>
                  <a:gd name="connsiteY0" fmla="*/ 106680 h 1577340"/>
                  <a:gd name="connsiteX1" fmla="*/ 1127760 w 1303020"/>
                  <a:gd name="connsiteY1" fmla="*/ 22860 h 1577340"/>
                  <a:gd name="connsiteX2" fmla="*/ 213360 w 1303020"/>
                  <a:gd name="connsiteY2" fmla="*/ 0 h 1577340"/>
                  <a:gd name="connsiteX3" fmla="*/ 182880 w 1303020"/>
                  <a:gd name="connsiteY3" fmla="*/ 38100 h 1577340"/>
                  <a:gd name="connsiteX4" fmla="*/ 0 w 1303020"/>
                  <a:gd name="connsiteY4" fmla="*/ 1394460 h 1577340"/>
                  <a:gd name="connsiteX5" fmla="*/ 30480 w 1303020"/>
                  <a:gd name="connsiteY5" fmla="*/ 1508760 h 1577340"/>
                  <a:gd name="connsiteX6" fmla="*/ 137160 w 1303020"/>
                  <a:gd name="connsiteY6" fmla="*/ 1539240 h 1577340"/>
                  <a:gd name="connsiteX7" fmla="*/ 1127760 w 1303020"/>
                  <a:gd name="connsiteY7" fmla="*/ 1577340 h 1577340"/>
                  <a:gd name="connsiteX8" fmla="*/ 1264920 w 1303020"/>
                  <a:gd name="connsiteY8" fmla="*/ 1554480 h 1577340"/>
                  <a:gd name="connsiteX9" fmla="*/ 1295400 w 1303020"/>
                  <a:gd name="connsiteY9" fmla="*/ 1485900 h 1577340"/>
                  <a:gd name="connsiteX10" fmla="*/ 1303020 w 1303020"/>
                  <a:gd name="connsiteY10" fmla="*/ 1379220 h 1577340"/>
                  <a:gd name="connsiteX11" fmla="*/ 1188720 w 1303020"/>
                  <a:gd name="connsiteY11" fmla="*/ 106680 h 1577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03020" h="1577340">
                    <a:moveTo>
                      <a:pt x="1188720" y="106680"/>
                    </a:moveTo>
                    <a:lnTo>
                      <a:pt x="1127760" y="22860"/>
                    </a:lnTo>
                    <a:lnTo>
                      <a:pt x="213360" y="0"/>
                    </a:lnTo>
                    <a:lnTo>
                      <a:pt x="182880" y="38100"/>
                    </a:lnTo>
                    <a:lnTo>
                      <a:pt x="0" y="1394460"/>
                    </a:lnTo>
                    <a:lnTo>
                      <a:pt x="30480" y="1508760"/>
                    </a:lnTo>
                    <a:lnTo>
                      <a:pt x="137160" y="1539240"/>
                    </a:lnTo>
                    <a:lnTo>
                      <a:pt x="1127760" y="1577340"/>
                    </a:lnTo>
                    <a:lnTo>
                      <a:pt x="1264920" y="1554480"/>
                    </a:lnTo>
                    <a:lnTo>
                      <a:pt x="1295400" y="1485900"/>
                    </a:lnTo>
                    <a:lnTo>
                      <a:pt x="1303020" y="1379220"/>
                    </a:lnTo>
                    <a:lnTo>
                      <a:pt x="1188720" y="10668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 82"/>
              <p:cNvSpPr/>
              <p:nvPr/>
            </p:nvSpPr>
            <p:spPr bwMode="auto">
              <a:xfrm>
                <a:off x="4396740" y="2689860"/>
                <a:ext cx="1097280" cy="1272540"/>
              </a:xfrm>
              <a:custGeom>
                <a:avLst/>
                <a:gdLst>
                  <a:gd name="connsiteX0" fmla="*/ 167640 w 1097280"/>
                  <a:gd name="connsiteY0" fmla="*/ 0 h 1272540"/>
                  <a:gd name="connsiteX1" fmla="*/ 0 w 1097280"/>
                  <a:gd name="connsiteY1" fmla="*/ 1242060 h 1272540"/>
                  <a:gd name="connsiteX2" fmla="*/ 1097280 w 1097280"/>
                  <a:gd name="connsiteY2" fmla="*/ 1272540 h 1272540"/>
                  <a:gd name="connsiteX3" fmla="*/ 1021080 w 1097280"/>
                  <a:gd name="connsiteY3" fmla="*/ 15240 h 1272540"/>
                  <a:gd name="connsiteX4" fmla="*/ 990600 w 1097280"/>
                  <a:gd name="connsiteY4" fmla="*/ 0 h 1272540"/>
                  <a:gd name="connsiteX5" fmla="*/ 167640 w 1097280"/>
                  <a:gd name="connsiteY5" fmla="*/ 0 h 1272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7280" h="1272540">
                    <a:moveTo>
                      <a:pt x="167640" y="0"/>
                    </a:moveTo>
                    <a:lnTo>
                      <a:pt x="0" y="1242060"/>
                    </a:lnTo>
                    <a:lnTo>
                      <a:pt x="1097280" y="1272540"/>
                    </a:lnTo>
                    <a:lnTo>
                      <a:pt x="1021080" y="15240"/>
                    </a:lnTo>
                    <a:lnTo>
                      <a:pt x="990600" y="0"/>
                    </a:lnTo>
                    <a:lnTo>
                      <a:pt x="167640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 83"/>
              <p:cNvSpPr/>
              <p:nvPr/>
            </p:nvSpPr>
            <p:spPr bwMode="auto">
              <a:xfrm>
                <a:off x="2506980" y="1478280"/>
                <a:ext cx="2545080" cy="3329940"/>
              </a:xfrm>
              <a:custGeom>
                <a:avLst/>
                <a:gdLst>
                  <a:gd name="connsiteX0" fmla="*/ 0 w 2545080"/>
                  <a:gd name="connsiteY0" fmla="*/ 236220 h 3329940"/>
                  <a:gd name="connsiteX1" fmla="*/ 533400 w 2545080"/>
                  <a:gd name="connsiteY1" fmla="*/ 1264920 h 3329940"/>
                  <a:gd name="connsiteX2" fmla="*/ 472440 w 2545080"/>
                  <a:gd name="connsiteY2" fmla="*/ 1805940 h 3329940"/>
                  <a:gd name="connsiteX3" fmla="*/ 624840 w 2545080"/>
                  <a:gd name="connsiteY3" fmla="*/ 2628900 h 3329940"/>
                  <a:gd name="connsiteX4" fmla="*/ 1082040 w 2545080"/>
                  <a:gd name="connsiteY4" fmla="*/ 2994660 h 3329940"/>
                  <a:gd name="connsiteX5" fmla="*/ 1508760 w 2545080"/>
                  <a:gd name="connsiteY5" fmla="*/ 3268980 h 3329940"/>
                  <a:gd name="connsiteX6" fmla="*/ 1645920 w 2545080"/>
                  <a:gd name="connsiteY6" fmla="*/ 3329940 h 3329940"/>
                  <a:gd name="connsiteX7" fmla="*/ 1737360 w 2545080"/>
                  <a:gd name="connsiteY7" fmla="*/ 3192780 h 3329940"/>
                  <a:gd name="connsiteX8" fmla="*/ 1600200 w 2545080"/>
                  <a:gd name="connsiteY8" fmla="*/ 2971800 h 3329940"/>
                  <a:gd name="connsiteX9" fmla="*/ 1455420 w 2545080"/>
                  <a:gd name="connsiteY9" fmla="*/ 2849880 h 3329940"/>
                  <a:gd name="connsiteX10" fmla="*/ 1249680 w 2545080"/>
                  <a:gd name="connsiteY10" fmla="*/ 2415540 h 3329940"/>
                  <a:gd name="connsiteX11" fmla="*/ 1264920 w 2545080"/>
                  <a:gd name="connsiteY11" fmla="*/ 2278380 h 3329940"/>
                  <a:gd name="connsiteX12" fmla="*/ 1280160 w 2545080"/>
                  <a:gd name="connsiteY12" fmla="*/ 2065020 h 3329940"/>
                  <a:gd name="connsiteX13" fmla="*/ 1432560 w 2545080"/>
                  <a:gd name="connsiteY13" fmla="*/ 2385060 h 3329940"/>
                  <a:gd name="connsiteX14" fmla="*/ 1798320 w 2545080"/>
                  <a:gd name="connsiteY14" fmla="*/ 2842260 h 3329940"/>
                  <a:gd name="connsiteX15" fmla="*/ 1965960 w 2545080"/>
                  <a:gd name="connsiteY15" fmla="*/ 3017520 h 3329940"/>
                  <a:gd name="connsiteX16" fmla="*/ 2095500 w 2545080"/>
                  <a:gd name="connsiteY16" fmla="*/ 2948940 h 3329940"/>
                  <a:gd name="connsiteX17" fmla="*/ 2095500 w 2545080"/>
                  <a:gd name="connsiteY17" fmla="*/ 2773680 h 3329940"/>
                  <a:gd name="connsiteX18" fmla="*/ 1767840 w 2545080"/>
                  <a:gd name="connsiteY18" fmla="*/ 2019300 h 3329940"/>
                  <a:gd name="connsiteX19" fmla="*/ 1714500 w 2545080"/>
                  <a:gd name="connsiteY19" fmla="*/ 1661160 h 3329940"/>
                  <a:gd name="connsiteX20" fmla="*/ 1950720 w 2545080"/>
                  <a:gd name="connsiteY20" fmla="*/ 1943100 h 3329940"/>
                  <a:gd name="connsiteX21" fmla="*/ 2263140 w 2545080"/>
                  <a:gd name="connsiteY21" fmla="*/ 2156460 h 3329940"/>
                  <a:gd name="connsiteX22" fmla="*/ 2468880 w 2545080"/>
                  <a:gd name="connsiteY22" fmla="*/ 2194560 h 3329940"/>
                  <a:gd name="connsiteX23" fmla="*/ 2545080 w 2545080"/>
                  <a:gd name="connsiteY23" fmla="*/ 2080260 h 3329940"/>
                  <a:gd name="connsiteX24" fmla="*/ 2354580 w 2545080"/>
                  <a:gd name="connsiteY24" fmla="*/ 1935480 h 3329940"/>
                  <a:gd name="connsiteX25" fmla="*/ 2194560 w 2545080"/>
                  <a:gd name="connsiteY25" fmla="*/ 1653540 h 3329940"/>
                  <a:gd name="connsiteX26" fmla="*/ 1981200 w 2545080"/>
                  <a:gd name="connsiteY26" fmla="*/ 1379220 h 3329940"/>
                  <a:gd name="connsiteX27" fmla="*/ 1737360 w 2545080"/>
                  <a:gd name="connsiteY27" fmla="*/ 1013460 h 3329940"/>
                  <a:gd name="connsiteX28" fmla="*/ 1303020 w 2545080"/>
                  <a:gd name="connsiteY28" fmla="*/ 594360 h 3329940"/>
                  <a:gd name="connsiteX29" fmla="*/ 960120 w 2545080"/>
                  <a:gd name="connsiteY29" fmla="*/ 0 h 332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545080" h="3329940">
                    <a:moveTo>
                      <a:pt x="0" y="236220"/>
                    </a:moveTo>
                    <a:lnTo>
                      <a:pt x="533400" y="1264920"/>
                    </a:lnTo>
                    <a:lnTo>
                      <a:pt x="472440" y="1805940"/>
                    </a:lnTo>
                    <a:lnTo>
                      <a:pt x="624840" y="2628900"/>
                    </a:lnTo>
                    <a:lnTo>
                      <a:pt x="1082040" y="2994660"/>
                    </a:lnTo>
                    <a:lnTo>
                      <a:pt x="1508760" y="3268980"/>
                    </a:lnTo>
                    <a:lnTo>
                      <a:pt x="1645920" y="3329940"/>
                    </a:lnTo>
                    <a:lnTo>
                      <a:pt x="1737360" y="3192780"/>
                    </a:lnTo>
                    <a:lnTo>
                      <a:pt x="1600200" y="2971800"/>
                    </a:lnTo>
                    <a:lnTo>
                      <a:pt x="1455420" y="2849880"/>
                    </a:lnTo>
                    <a:lnTo>
                      <a:pt x="1249680" y="2415540"/>
                    </a:lnTo>
                    <a:lnTo>
                      <a:pt x="1264920" y="2278380"/>
                    </a:lnTo>
                    <a:lnTo>
                      <a:pt x="1280160" y="2065020"/>
                    </a:lnTo>
                    <a:lnTo>
                      <a:pt x="1432560" y="2385060"/>
                    </a:lnTo>
                    <a:lnTo>
                      <a:pt x="1798320" y="2842260"/>
                    </a:lnTo>
                    <a:lnTo>
                      <a:pt x="1965960" y="3017520"/>
                    </a:lnTo>
                    <a:lnTo>
                      <a:pt x="2095500" y="2948940"/>
                    </a:lnTo>
                    <a:lnTo>
                      <a:pt x="2095500" y="2773680"/>
                    </a:lnTo>
                    <a:lnTo>
                      <a:pt x="1767840" y="2019300"/>
                    </a:lnTo>
                    <a:lnTo>
                      <a:pt x="1714500" y="1661160"/>
                    </a:lnTo>
                    <a:lnTo>
                      <a:pt x="1950720" y="1943100"/>
                    </a:lnTo>
                    <a:lnTo>
                      <a:pt x="2263140" y="2156460"/>
                    </a:lnTo>
                    <a:lnTo>
                      <a:pt x="2468880" y="2194560"/>
                    </a:lnTo>
                    <a:lnTo>
                      <a:pt x="2545080" y="2080260"/>
                    </a:lnTo>
                    <a:lnTo>
                      <a:pt x="2354580" y="1935480"/>
                    </a:lnTo>
                    <a:lnTo>
                      <a:pt x="2194560" y="1653540"/>
                    </a:lnTo>
                    <a:lnTo>
                      <a:pt x="1981200" y="1379220"/>
                    </a:lnTo>
                    <a:lnTo>
                      <a:pt x="1737360" y="1013460"/>
                    </a:lnTo>
                    <a:lnTo>
                      <a:pt x="1303020" y="594360"/>
                    </a:lnTo>
                    <a:lnTo>
                      <a:pt x="960120" y="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 84"/>
              <p:cNvSpPr/>
              <p:nvPr/>
            </p:nvSpPr>
            <p:spPr bwMode="auto">
              <a:xfrm>
                <a:off x="3604260" y="3208020"/>
                <a:ext cx="160020" cy="411480"/>
              </a:xfrm>
              <a:custGeom>
                <a:avLst/>
                <a:gdLst>
                  <a:gd name="connsiteX0" fmla="*/ 0 w 160020"/>
                  <a:gd name="connsiteY0" fmla="*/ 0 h 411480"/>
                  <a:gd name="connsiteX1" fmla="*/ 106680 w 160020"/>
                  <a:gd name="connsiteY1" fmla="*/ 320040 h 411480"/>
                  <a:gd name="connsiteX2" fmla="*/ 160020 w 160020"/>
                  <a:gd name="connsiteY2" fmla="*/ 411480 h 411480"/>
                  <a:gd name="connsiteX3" fmla="*/ 160020 w 160020"/>
                  <a:gd name="connsiteY3" fmla="*/ 297180 h 411480"/>
                  <a:gd name="connsiteX4" fmla="*/ 0 w 160020"/>
                  <a:gd name="connsiteY4" fmla="*/ 0 h 411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020" h="411480">
                    <a:moveTo>
                      <a:pt x="0" y="0"/>
                    </a:moveTo>
                    <a:lnTo>
                      <a:pt x="106680" y="320040"/>
                    </a:lnTo>
                    <a:lnTo>
                      <a:pt x="160020" y="411480"/>
                    </a:lnTo>
                    <a:lnTo>
                      <a:pt x="160020" y="2971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 85"/>
              <p:cNvSpPr/>
              <p:nvPr/>
            </p:nvSpPr>
            <p:spPr bwMode="auto">
              <a:xfrm>
                <a:off x="4114800" y="2766060"/>
                <a:ext cx="259080" cy="518160"/>
              </a:xfrm>
              <a:custGeom>
                <a:avLst/>
                <a:gdLst>
                  <a:gd name="connsiteX0" fmla="*/ 0 w 259080"/>
                  <a:gd name="connsiteY0" fmla="*/ 0 h 518160"/>
                  <a:gd name="connsiteX1" fmla="*/ 106680 w 259080"/>
                  <a:gd name="connsiteY1" fmla="*/ 259080 h 518160"/>
                  <a:gd name="connsiteX2" fmla="*/ 30480 w 259080"/>
                  <a:gd name="connsiteY2" fmla="*/ 228600 h 518160"/>
                  <a:gd name="connsiteX3" fmla="*/ 121920 w 259080"/>
                  <a:gd name="connsiteY3" fmla="*/ 342900 h 518160"/>
                  <a:gd name="connsiteX4" fmla="*/ 259080 w 259080"/>
                  <a:gd name="connsiteY4" fmla="*/ 518160 h 518160"/>
                  <a:gd name="connsiteX5" fmla="*/ 167640 w 259080"/>
                  <a:gd name="connsiteY5" fmla="*/ 266700 h 518160"/>
                  <a:gd name="connsiteX6" fmla="*/ 0 w 25908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9080" h="518160">
                    <a:moveTo>
                      <a:pt x="0" y="0"/>
                    </a:moveTo>
                    <a:lnTo>
                      <a:pt x="106680" y="259080"/>
                    </a:lnTo>
                    <a:lnTo>
                      <a:pt x="30480" y="228600"/>
                    </a:lnTo>
                    <a:lnTo>
                      <a:pt x="121920" y="342900"/>
                    </a:lnTo>
                    <a:lnTo>
                      <a:pt x="259080" y="518160"/>
                    </a:lnTo>
                    <a:lnTo>
                      <a:pt x="167640" y="2667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 86"/>
              <p:cNvSpPr/>
              <p:nvPr/>
            </p:nvSpPr>
            <p:spPr bwMode="auto">
              <a:xfrm>
                <a:off x="3238500" y="3345180"/>
                <a:ext cx="441960" cy="1181100"/>
              </a:xfrm>
              <a:custGeom>
                <a:avLst/>
                <a:gdLst>
                  <a:gd name="connsiteX0" fmla="*/ 0 w 441960"/>
                  <a:gd name="connsiteY0" fmla="*/ 0 h 1181100"/>
                  <a:gd name="connsiteX1" fmla="*/ 91440 w 441960"/>
                  <a:gd name="connsiteY1" fmla="*/ 624840 h 1181100"/>
                  <a:gd name="connsiteX2" fmla="*/ 220980 w 441960"/>
                  <a:gd name="connsiteY2" fmla="*/ 891540 h 1181100"/>
                  <a:gd name="connsiteX3" fmla="*/ 388620 w 441960"/>
                  <a:gd name="connsiteY3" fmla="*/ 1135380 h 1181100"/>
                  <a:gd name="connsiteX4" fmla="*/ 441960 w 441960"/>
                  <a:gd name="connsiteY4" fmla="*/ 1181100 h 1181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1960" h="1181100">
                    <a:moveTo>
                      <a:pt x="0" y="0"/>
                    </a:moveTo>
                    <a:lnTo>
                      <a:pt x="91440" y="624840"/>
                    </a:lnTo>
                    <a:lnTo>
                      <a:pt x="220980" y="891540"/>
                    </a:lnTo>
                    <a:lnTo>
                      <a:pt x="388620" y="1135380"/>
                    </a:lnTo>
                    <a:lnTo>
                      <a:pt x="441960" y="118110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フリーフォーム 87"/>
              <p:cNvSpPr/>
              <p:nvPr/>
            </p:nvSpPr>
            <p:spPr bwMode="auto">
              <a:xfrm>
                <a:off x="3101340" y="3558540"/>
                <a:ext cx="144780" cy="647700"/>
              </a:xfrm>
              <a:custGeom>
                <a:avLst/>
                <a:gdLst>
                  <a:gd name="connsiteX0" fmla="*/ 0 w 144780"/>
                  <a:gd name="connsiteY0" fmla="*/ 0 h 647700"/>
                  <a:gd name="connsiteX1" fmla="*/ 53340 w 144780"/>
                  <a:gd name="connsiteY1" fmla="*/ 388620 h 647700"/>
                  <a:gd name="connsiteX2" fmla="*/ 91440 w 144780"/>
                  <a:gd name="connsiteY2" fmla="*/ 541020 h 647700"/>
                  <a:gd name="connsiteX3" fmla="*/ 144780 w 144780"/>
                  <a:gd name="connsiteY3" fmla="*/ 647700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780" h="647700">
                    <a:moveTo>
                      <a:pt x="0" y="0"/>
                    </a:moveTo>
                    <a:lnTo>
                      <a:pt x="53340" y="388620"/>
                    </a:lnTo>
                    <a:lnTo>
                      <a:pt x="91440" y="541020"/>
                    </a:lnTo>
                    <a:lnTo>
                      <a:pt x="144780" y="64770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フリーフォーム 88"/>
              <p:cNvSpPr/>
              <p:nvPr/>
            </p:nvSpPr>
            <p:spPr bwMode="auto">
              <a:xfrm>
                <a:off x="5509260" y="2895600"/>
                <a:ext cx="579120" cy="876300"/>
              </a:xfrm>
              <a:custGeom>
                <a:avLst/>
                <a:gdLst>
                  <a:gd name="connsiteX0" fmla="*/ 236220 w 579120"/>
                  <a:gd name="connsiteY0" fmla="*/ 0 h 876300"/>
                  <a:gd name="connsiteX1" fmla="*/ 53340 w 579120"/>
                  <a:gd name="connsiteY1" fmla="*/ 373380 h 876300"/>
                  <a:gd name="connsiteX2" fmla="*/ 0 w 579120"/>
                  <a:gd name="connsiteY2" fmla="*/ 601980 h 876300"/>
                  <a:gd name="connsiteX3" fmla="*/ 137160 w 579120"/>
                  <a:gd name="connsiteY3" fmla="*/ 800100 h 876300"/>
                  <a:gd name="connsiteX4" fmla="*/ 243840 w 579120"/>
                  <a:gd name="connsiteY4" fmla="*/ 876300 h 876300"/>
                  <a:gd name="connsiteX5" fmla="*/ 335280 w 579120"/>
                  <a:gd name="connsiteY5" fmla="*/ 838200 h 876300"/>
                  <a:gd name="connsiteX6" fmla="*/ 350520 w 579120"/>
                  <a:gd name="connsiteY6" fmla="*/ 701040 h 876300"/>
                  <a:gd name="connsiteX7" fmla="*/ 350520 w 579120"/>
                  <a:gd name="connsiteY7" fmla="*/ 594360 h 876300"/>
                  <a:gd name="connsiteX8" fmla="*/ 487680 w 579120"/>
                  <a:gd name="connsiteY8" fmla="*/ 403860 h 876300"/>
                  <a:gd name="connsiteX9" fmla="*/ 579120 w 579120"/>
                  <a:gd name="connsiteY9" fmla="*/ 266700 h 876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120" h="876300">
                    <a:moveTo>
                      <a:pt x="236220" y="0"/>
                    </a:moveTo>
                    <a:lnTo>
                      <a:pt x="53340" y="373380"/>
                    </a:lnTo>
                    <a:lnTo>
                      <a:pt x="0" y="601980"/>
                    </a:lnTo>
                    <a:lnTo>
                      <a:pt x="137160" y="800100"/>
                    </a:lnTo>
                    <a:lnTo>
                      <a:pt x="243840" y="876300"/>
                    </a:lnTo>
                    <a:lnTo>
                      <a:pt x="335280" y="838200"/>
                    </a:lnTo>
                    <a:lnTo>
                      <a:pt x="350520" y="701040"/>
                    </a:lnTo>
                    <a:lnTo>
                      <a:pt x="350520" y="594360"/>
                    </a:lnTo>
                    <a:lnTo>
                      <a:pt x="487680" y="403860"/>
                    </a:lnTo>
                    <a:lnTo>
                      <a:pt x="579120" y="26670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5" name="下矢印 94"/>
            <p:cNvSpPr/>
            <p:nvPr/>
          </p:nvSpPr>
          <p:spPr bwMode="auto">
            <a:xfrm rot="890442">
              <a:off x="4906338" y="5272511"/>
              <a:ext cx="201745" cy="254806"/>
            </a:xfrm>
            <a:prstGeom prst="downArrow">
              <a:avLst>
                <a:gd name="adj1" fmla="val 50000"/>
                <a:gd name="adj2" fmla="val 27501"/>
              </a:avLst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/>
          <p:cNvGrpSpPr/>
          <p:nvPr/>
        </p:nvGrpSpPr>
        <p:grpSpPr>
          <a:xfrm>
            <a:off x="6040952" y="3013597"/>
            <a:ext cx="1684966" cy="785093"/>
            <a:chOff x="3450336" y="347472"/>
            <a:chExt cx="4474464" cy="2084832"/>
          </a:xfrm>
        </p:grpSpPr>
        <p:sp>
          <p:nvSpPr>
            <p:cNvPr id="97" name="フリーフォーム 96"/>
            <p:cNvSpPr/>
            <p:nvPr/>
          </p:nvSpPr>
          <p:spPr bwMode="auto">
            <a:xfrm>
              <a:off x="3450336" y="347472"/>
              <a:ext cx="1560576" cy="1676400"/>
            </a:xfrm>
            <a:custGeom>
              <a:avLst/>
              <a:gdLst>
                <a:gd name="connsiteX0" fmla="*/ 0 w 1560576"/>
                <a:gd name="connsiteY0" fmla="*/ 30480 h 1676400"/>
                <a:gd name="connsiteX1" fmla="*/ 237744 w 1560576"/>
                <a:gd name="connsiteY1" fmla="*/ 731520 h 1676400"/>
                <a:gd name="connsiteX2" fmla="*/ 335280 w 1560576"/>
                <a:gd name="connsiteY2" fmla="*/ 1060704 h 1676400"/>
                <a:gd name="connsiteX3" fmla="*/ 341376 w 1560576"/>
                <a:gd name="connsiteY3" fmla="*/ 1164336 h 1676400"/>
                <a:gd name="connsiteX4" fmla="*/ 481584 w 1560576"/>
                <a:gd name="connsiteY4" fmla="*/ 1359408 h 1676400"/>
                <a:gd name="connsiteX5" fmla="*/ 871728 w 1560576"/>
                <a:gd name="connsiteY5" fmla="*/ 1676400 h 1676400"/>
                <a:gd name="connsiteX6" fmla="*/ 1560576 w 1560576"/>
                <a:gd name="connsiteY6" fmla="*/ 920496 h 1676400"/>
                <a:gd name="connsiteX7" fmla="*/ 1207008 w 1560576"/>
                <a:gd name="connsiteY7" fmla="*/ 646176 h 1676400"/>
                <a:gd name="connsiteX8" fmla="*/ 1018032 w 1560576"/>
                <a:gd name="connsiteY8" fmla="*/ 609600 h 1676400"/>
                <a:gd name="connsiteX9" fmla="*/ 926592 w 1560576"/>
                <a:gd name="connsiteY9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60576" h="1676400">
                  <a:moveTo>
                    <a:pt x="0" y="30480"/>
                  </a:moveTo>
                  <a:lnTo>
                    <a:pt x="237744" y="731520"/>
                  </a:lnTo>
                  <a:lnTo>
                    <a:pt x="335280" y="1060704"/>
                  </a:lnTo>
                  <a:lnTo>
                    <a:pt x="341376" y="1164336"/>
                  </a:lnTo>
                  <a:lnTo>
                    <a:pt x="481584" y="1359408"/>
                  </a:lnTo>
                  <a:lnTo>
                    <a:pt x="871728" y="1676400"/>
                  </a:lnTo>
                  <a:lnTo>
                    <a:pt x="1560576" y="920496"/>
                  </a:lnTo>
                  <a:lnTo>
                    <a:pt x="1207008" y="646176"/>
                  </a:lnTo>
                  <a:lnTo>
                    <a:pt x="1018032" y="609600"/>
                  </a:lnTo>
                  <a:lnTo>
                    <a:pt x="926592" y="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フリーフォーム 97"/>
            <p:cNvSpPr/>
            <p:nvPr/>
          </p:nvSpPr>
          <p:spPr bwMode="auto">
            <a:xfrm>
              <a:off x="4169664" y="1018032"/>
              <a:ext cx="1432560" cy="1347216"/>
            </a:xfrm>
            <a:custGeom>
              <a:avLst/>
              <a:gdLst>
                <a:gd name="connsiteX0" fmla="*/ 426720 w 1432560"/>
                <a:gd name="connsiteY0" fmla="*/ 0 h 1347216"/>
                <a:gd name="connsiteX1" fmla="*/ 384048 w 1432560"/>
                <a:gd name="connsiteY1" fmla="*/ 42672 h 1347216"/>
                <a:gd name="connsiteX2" fmla="*/ 0 w 1432560"/>
                <a:gd name="connsiteY2" fmla="*/ 1115568 h 1347216"/>
                <a:gd name="connsiteX3" fmla="*/ 18288 w 1432560"/>
                <a:gd name="connsiteY3" fmla="*/ 1188720 h 1347216"/>
                <a:gd name="connsiteX4" fmla="*/ 79248 w 1432560"/>
                <a:gd name="connsiteY4" fmla="*/ 1255776 h 1347216"/>
                <a:gd name="connsiteX5" fmla="*/ 1231392 w 1432560"/>
                <a:gd name="connsiteY5" fmla="*/ 1347216 h 1347216"/>
                <a:gd name="connsiteX6" fmla="*/ 1292352 w 1432560"/>
                <a:gd name="connsiteY6" fmla="*/ 1304544 h 1347216"/>
                <a:gd name="connsiteX7" fmla="*/ 1322832 w 1432560"/>
                <a:gd name="connsiteY7" fmla="*/ 1243584 h 1347216"/>
                <a:gd name="connsiteX8" fmla="*/ 1432560 w 1432560"/>
                <a:gd name="connsiteY8" fmla="*/ 109728 h 1347216"/>
                <a:gd name="connsiteX9" fmla="*/ 1408176 w 1432560"/>
                <a:gd name="connsiteY9" fmla="*/ 79248 h 1347216"/>
                <a:gd name="connsiteX10" fmla="*/ 426720 w 1432560"/>
                <a:gd name="connsiteY10" fmla="*/ 0 h 1347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2560" h="1347216">
                  <a:moveTo>
                    <a:pt x="426720" y="0"/>
                  </a:moveTo>
                  <a:lnTo>
                    <a:pt x="384048" y="42672"/>
                  </a:lnTo>
                  <a:lnTo>
                    <a:pt x="0" y="1115568"/>
                  </a:lnTo>
                  <a:lnTo>
                    <a:pt x="18288" y="1188720"/>
                  </a:lnTo>
                  <a:lnTo>
                    <a:pt x="79248" y="1255776"/>
                  </a:lnTo>
                  <a:lnTo>
                    <a:pt x="1231392" y="1347216"/>
                  </a:lnTo>
                  <a:lnTo>
                    <a:pt x="1292352" y="1304544"/>
                  </a:lnTo>
                  <a:lnTo>
                    <a:pt x="1322832" y="1243584"/>
                  </a:lnTo>
                  <a:lnTo>
                    <a:pt x="1432560" y="109728"/>
                  </a:lnTo>
                  <a:lnTo>
                    <a:pt x="1408176" y="79248"/>
                  </a:lnTo>
                  <a:lnTo>
                    <a:pt x="42672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 98"/>
            <p:cNvSpPr/>
            <p:nvPr/>
          </p:nvSpPr>
          <p:spPr bwMode="auto">
            <a:xfrm>
              <a:off x="4273296" y="1103376"/>
              <a:ext cx="1249680" cy="975360"/>
            </a:xfrm>
            <a:custGeom>
              <a:avLst/>
              <a:gdLst>
                <a:gd name="connsiteX0" fmla="*/ 316992 w 1249680"/>
                <a:gd name="connsiteY0" fmla="*/ 0 h 975360"/>
                <a:gd name="connsiteX1" fmla="*/ 0 w 1249680"/>
                <a:gd name="connsiteY1" fmla="*/ 883920 h 975360"/>
                <a:gd name="connsiteX2" fmla="*/ 1158240 w 1249680"/>
                <a:gd name="connsiteY2" fmla="*/ 975360 h 975360"/>
                <a:gd name="connsiteX3" fmla="*/ 1249680 w 1249680"/>
                <a:gd name="connsiteY3" fmla="*/ 85344 h 975360"/>
                <a:gd name="connsiteX4" fmla="*/ 316992 w 1249680"/>
                <a:gd name="connsiteY4" fmla="*/ 0 h 97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9680" h="975360">
                  <a:moveTo>
                    <a:pt x="316992" y="0"/>
                  </a:moveTo>
                  <a:lnTo>
                    <a:pt x="0" y="883920"/>
                  </a:lnTo>
                  <a:lnTo>
                    <a:pt x="1158240" y="975360"/>
                  </a:lnTo>
                  <a:lnTo>
                    <a:pt x="1249680" y="85344"/>
                  </a:lnTo>
                  <a:lnTo>
                    <a:pt x="316992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 99"/>
            <p:cNvSpPr/>
            <p:nvPr/>
          </p:nvSpPr>
          <p:spPr bwMode="auto">
            <a:xfrm>
              <a:off x="3767328" y="1030224"/>
              <a:ext cx="536448" cy="963168"/>
            </a:xfrm>
            <a:custGeom>
              <a:avLst/>
              <a:gdLst>
                <a:gd name="connsiteX0" fmla="*/ 54864 w 536448"/>
                <a:gd name="connsiteY0" fmla="*/ 0 h 963168"/>
                <a:gd name="connsiteX1" fmla="*/ 0 w 536448"/>
                <a:gd name="connsiteY1" fmla="*/ 445008 h 963168"/>
                <a:gd name="connsiteX2" fmla="*/ 54864 w 536448"/>
                <a:gd name="connsiteY2" fmla="*/ 597408 h 963168"/>
                <a:gd name="connsiteX3" fmla="*/ 207264 w 536448"/>
                <a:gd name="connsiteY3" fmla="*/ 743712 h 963168"/>
                <a:gd name="connsiteX4" fmla="*/ 262128 w 536448"/>
                <a:gd name="connsiteY4" fmla="*/ 841248 h 963168"/>
                <a:gd name="connsiteX5" fmla="*/ 298704 w 536448"/>
                <a:gd name="connsiteY5" fmla="*/ 963168 h 963168"/>
                <a:gd name="connsiteX6" fmla="*/ 445008 w 536448"/>
                <a:gd name="connsiteY6" fmla="*/ 944880 h 963168"/>
                <a:gd name="connsiteX7" fmla="*/ 518160 w 536448"/>
                <a:gd name="connsiteY7" fmla="*/ 798576 h 963168"/>
                <a:gd name="connsiteX8" fmla="*/ 530352 w 536448"/>
                <a:gd name="connsiteY8" fmla="*/ 640080 h 963168"/>
                <a:gd name="connsiteX9" fmla="*/ 451104 w 536448"/>
                <a:gd name="connsiteY9" fmla="*/ 414528 h 963168"/>
                <a:gd name="connsiteX10" fmla="*/ 536448 w 536448"/>
                <a:gd name="connsiteY10" fmla="*/ 249936 h 96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6448" h="963168">
                  <a:moveTo>
                    <a:pt x="54864" y="0"/>
                  </a:moveTo>
                  <a:lnTo>
                    <a:pt x="0" y="445008"/>
                  </a:lnTo>
                  <a:lnTo>
                    <a:pt x="54864" y="597408"/>
                  </a:lnTo>
                  <a:lnTo>
                    <a:pt x="207264" y="743712"/>
                  </a:lnTo>
                  <a:lnTo>
                    <a:pt x="262128" y="841248"/>
                  </a:lnTo>
                  <a:lnTo>
                    <a:pt x="298704" y="963168"/>
                  </a:lnTo>
                  <a:lnTo>
                    <a:pt x="445008" y="944880"/>
                  </a:lnTo>
                  <a:lnTo>
                    <a:pt x="518160" y="798576"/>
                  </a:lnTo>
                  <a:lnTo>
                    <a:pt x="530352" y="640080"/>
                  </a:lnTo>
                  <a:lnTo>
                    <a:pt x="451104" y="414528"/>
                  </a:lnTo>
                  <a:lnTo>
                    <a:pt x="536448" y="249936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" name="フリーフォーム 100"/>
            <p:cNvSpPr/>
            <p:nvPr/>
          </p:nvSpPr>
          <p:spPr bwMode="auto">
            <a:xfrm>
              <a:off x="4821936" y="445008"/>
              <a:ext cx="3102864" cy="1987296"/>
            </a:xfrm>
            <a:custGeom>
              <a:avLst/>
              <a:gdLst>
                <a:gd name="connsiteX0" fmla="*/ 1115568 w 3102864"/>
                <a:gd name="connsiteY0" fmla="*/ 0 h 1987296"/>
                <a:gd name="connsiteX1" fmla="*/ 926592 w 3102864"/>
                <a:gd name="connsiteY1" fmla="*/ 85344 h 1987296"/>
                <a:gd name="connsiteX2" fmla="*/ 475488 w 3102864"/>
                <a:gd name="connsiteY2" fmla="*/ 18288 h 1987296"/>
                <a:gd name="connsiteX3" fmla="*/ 341376 w 3102864"/>
                <a:gd name="connsiteY3" fmla="*/ 85344 h 1987296"/>
                <a:gd name="connsiteX4" fmla="*/ 335280 w 3102864"/>
                <a:gd name="connsiteY4" fmla="*/ 195072 h 1987296"/>
                <a:gd name="connsiteX5" fmla="*/ 548640 w 3102864"/>
                <a:gd name="connsiteY5" fmla="*/ 493776 h 1987296"/>
                <a:gd name="connsiteX6" fmla="*/ 914400 w 3102864"/>
                <a:gd name="connsiteY6" fmla="*/ 536448 h 1987296"/>
                <a:gd name="connsiteX7" fmla="*/ 280416 w 3102864"/>
                <a:gd name="connsiteY7" fmla="*/ 908304 h 1987296"/>
                <a:gd name="connsiteX8" fmla="*/ 0 w 3102864"/>
                <a:gd name="connsiteY8" fmla="*/ 1115568 h 1987296"/>
                <a:gd name="connsiteX9" fmla="*/ 12192 w 3102864"/>
                <a:gd name="connsiteY9" fmla="*/ 1207008 h 1987296"/>
                <a:gd name="connsiteX10" fmla="*/ 109728 w 3102864"/>
                <a:gd name="connsiteY10" fmla="*/ 1261872 h 1987296"/>
                <a:gd name="connsiteX11" fmla="*/ 451104 w 3102864"/>
                <a:gd name="connsiteY11" fmla="*/ 1133856 h 1987296"/>
                <a:gd name="connsiteX12" fmla="*/ 841248 w 3102864"/>
                <a:gd name="connsiteY12" fmla="*/ 999744 h 1987296"/>
                <a:gd name="connsiteX13" fmla="*/ 1121664 w 3102864"/>
                <a:gd name="connsiteY13" fmla="*/ 865632 h 1987296"/>
                <a:gd name="connsiteX14" fmla="*/ 707136 w 3102864"/>
                <a:gd name="connsiteY14" fmla="*/ 1225296 h 1987296"/>
                <a:gd name="connsiteX15" fmla="*/ 646176 w 3102864"/>
                <a:gd name="connsiteY15" fmla="*/ 1383792 h 1987296"/>
                <a:gd name="connsiteX16" fmla="*/ 707136 w 3102864"/>
                <a:gd name="connsiteY16" fmla="*/ 1505712 h 1987296"/>
                <a:gd name="connsiteX17" fmla="*/ 890016 w 3102864"/>
                <a:gd name="connsiteY17" fmla="*/ 1566672 h 1987296"/>
                <a:gd name="connsiteX18" fmla="*/ 1024128 w 3102864"/>
                <a:gd name="connsiteY18" fmla="*/ 1463040 h 1987296"/>
                <a:gd name="connsiteX19" fmla="*/ 1438656 w 3102864"/>
                <a:gd name="connsiteY19" fmla="*/ 1158240 h 1987296"/>
                <a:gd name="connsiteX20" fmla="*/ 1749552 w 3102864"/>
                <a:gd name="connsiteY20" fmla="*/ 938784 h 1987296"/>
                <a:gd name="connsiteX21" fmla="*/ 1481328 w 3102864"/>
                <a:gd name="connsiteY21" fmla="*/ 1267968 h 1987296"/>
                <a:gd name="connsiteX22" fmla="*/ 1255776 w 3102864"/>
                <a:gd name="connsiteY22" fmla="*/ 1475232 h 1987296"/>
                <a:gd name="connsiteX23" fmla="*/ 1219200 w 3102864"/>
                <a:gd name="connsiteY23" fmla="*/ 1584960 h 1987296"/>
                <a:gd name="connsiteX24" fmla="*/ 1304544 w 3102864"/>
                <a:gd name="connsiteY24" fmla="*/ 1700784 h 1987296"/>
                <a:gd name="connsiteX25" fmla="*/ 1450848 w 3102864"/>
                <a:gd name="connsiteY25" fmla="*/ 1725168 h 1987296"/>
                <a:gd name="connsiteX26" fmla="*/ 1652016 w 3102864"/>
                <a:gd name="connsiteY26" fmla="*/ 1597152 h 1987296"/>
                <a:gd name="connsiteX27" fmla="*/ 2066544 w 3102864"/>
                <a:gd name="connsiteY27" fmla="*/ 1164336 h 1987296"/>
                <a:gd name="connsiteX28" fmla="*/ 1853184 w 3102864"/>
                <a:gd name="connsiteY28" fmla="*/ 1615440 h 1987296"/>
                <a:gd name="connsiteX29" fmla="*/ 1719072 w 3102864"/>
                <a:gd name="connsiteY29" fmla="*/ 1804416 h 1987296"/>
                <a:gd name="connsiteX30" fmla="*/ 1712976 w 3102864"/>
                <a:gd name="connsiteY30" fmla="*/ 1926336 h 1987296"/>
                <a:gd name="connsiteX31" fmla="*/ 1828800 w 3102864"/>
                <a:gd name="connsiteY31" fmla="*/ 1987296 h 1987296"/>
                <a:gd name="connsiteX32" fmla="*/ 1975104 w 3102864"/>
                <a:gd name="connsiteY32" fmla="*/ 1920240 h 1987296"/>
                <a:gd name="connsiteX33" fmla="*/ 2212848 w 3102864"/>
                <a:gd name="connsiteY33" fmla="*/ 1591056 h 1987296"/>
                <a:gd name="connsiteX34" fmla="*/ 2670048 w 3102864"/>
                <a:gd name="connsiteY34" fmla="*/ 1133856 h 1987296"/>
                <a:gd name="connsiteX35" fmla="*/ 3084576 w 3102864"/>
                <a:gd name="connsiteY35" fmla="*/ 536448 h 1987296"/>
                <a:gd name="connsiteX36" fmla="*/ 3102864 w 3102864"/>
                <a:gd name="connsiteY36" fmla="*/ 140208 h 1987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102864" h="1987296">
                  <a:moveTo>
                    <a:pt x="1115568" y="0"/>
                  </a:moveTo>
                  <a:lnTo>
                    <a:pt x="926592" y="85344"/>
                  </a:lnTo>
                  <a:lnTo>
                    <a:pt x="475488" y="18288"/>
                  </a:lnTo>
                  <a:lnTo>
                    <a:pt x="341376" y="85344"/>
                  </a:lnTo>
                  <a:lnTo>
                    <a:pt x="335280" y="195072"/>
                  </a:lnTo>
                  <a:lnTo>
                    <a:pt x="548640" y="493776"/>
                  </a:lnTo>
                  <a:lnTo>
                    <a:pt x="914400" y="536448"/>
                  </a:lnTo>
                  <a:lnTo>
                    <a:pt x="280416" y="908304"/>
                  </a:lnTo>
                  <a:lnTo>
                    <a:pt x="0" y="1115568"/>
                  </a:lnTo>
                  <a:lnTo>
                    <a:pt x="12192" y="1207008"/>
                  </a:lnTo>
                  <a:lnTo>
                    <a:pt x="109728" y="1261872"/>
                  </a:lnTo>
                  <a:lnTo>
                    <a:pt x="451104" y="1133856"/>
                  </a:lnTo>
                  <a:lnTo>
                    <a:pt x="841248" y="999744"/>
                  </a:lnTo>
                  <a:lnTo>
                    <a:pt x="1121664" y="865632"/>
                  </a:lnTo>
                  <a:lnTo>
                    <a:pt x="707136" y="1225296"/>
                  </a:lnTo>
                  <a:lnTo>
                    <a:pt x="646176" y="1383792"/>
                  </a:lnTo>
                  <a:lnTo>
                    <a:pt x="707136" y="1505712"/>
                  </a:lnTo>
                  <a:lnTo>
                    <a:pt x="890016" y="1566672"/>
                  </a:lnTo>
                  <a:lnTo>
                    <a:pt x="1024128" y="1463040"/>
                  </a:lnTo>
                  <a:lnTo>
                    <a:pt x="1438656" y="1158240"/>
                  </a:lnTo>
                  <a:lnTo>
                    <a:pt x="1749552" y="938784"/>
                  </a:lnTo>
                  <a:lnTo>
                    <a:pt x="1481328" y="1267968"/>
                  </a:lnTo>
                  <a:lnTo>
                    <a:pt x="1255776" y="1475232"/>
                  </a:lnTo>
                  <a:lnTo>
                    <a:pt x="1219200" y="1584960"/>
                  </a:lnTo>
                  <a:lnTo>
                    <a:pt x="1304544" y="1700784"/>
                  </a:lnTo>
                  <a:lnTo>
                    <a:pt x="1450848" y="1725168"/>
                  </a:lnTo>
                  <a:lnTo>
                    <a:pt x="1652016" y="1597152"/>
                  </a:lnTo>
                  <a:lnTo>
                    <a:pt x="2066544" y="1164336"/>
                  </a:lnTo>
                  <a:lnTo>
                    <a:pt x="1853184" y="1615440"/>
                  </a:lnTo>
                  <a:lnTo>
                    <a:pt x="1719072" y="1804416"/>
                  </a:lnTo>
                  <a:lnTo>
                    <a:pt x="1712976" y="1926336"/>
                  </a:lnTo>
                  <a:lnTo>
                    <a:pt x="1828800" y="1987296"/>
                  </a:lnTo>
                  <a:lnTo>
                    <a:pt x="1975104" y="1920240"/>
                  </a:lnTo>
                  <a:lnTo>
                    <a:pt x="2212848" y="1591056"/>
                  </a:lnTo>
                  <a:lnTo>
                    <a:pt x="2670048" y="1133856"/>
                  </a:lnTo>
                  <a:lnTo>
                    <a:pt x="3084576" y="536448"/>
                  </a:lnTo>
                  <a:lnTo>
                    <a:pt x="3102864" y="140208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フリーフォーム 101"/>
            <p:cNvSpPr/>
            <p:nvPr/>
          </p:nvSpPr>
          <p:spPr bwMode="auto">
            <a:xfrm>
              <a:off x="5224272" y="646176"/>
              <a:ext cx="512064" cy="298704"/>
            </a:xfrm>
            <a:custGeom>
              <a:avLst/>
              <a:gdLst>
                <a:gd name="connsiteX0" fmla="*/ 24384 w 512064"/>
                <a:gd name="connsiteY0" fmla="*/ 0 h 298704"/>
                <a:gd name="connsiteX1" fmla="*/ 292608 w 512064"/>
                <a:gd name="connsiteY1" fmla="*/ 213360 h 298704"/>
                <a:gd name="connsiteX2" fmla="*/ 432816 w 512064"/>
                <a:gd name="connsiteY2" fmla="*/ 225552 h 298704"/>
                <a:gd name="connsiteX3" fmla="*/ 512064 w 512064"/>
                <a:gd name="connsiteY3" fmla="*/ 298704 h 298704"/>
                <a:gd name="connsiteX4" fmla="*/ 164592 w 512064"/>
                <a:gd name="connsiteY4" fmla="*/ 268224 h 298704"/>
                <a:gd name="connsiteX5" fmla="*/ 0 w 512064"/>
                <a:gd name="connsiteY5" fmla="*/ 67056 h 298704"/>
                <a:gd name="connsiteX6" fmla="*/ 73152 w 512064"/>
                <a:gd name="connsiteY6" fmla="*/ 42672 h 298704"/>
                <a:gd name="connsiteX7" fmla="*/ 24384 w 512064"/>
                <a:gd name="connsiteY7" fmla="*/ 0 h 298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2064" h="298704">
                  <a:moveTo>
                    <a:pt x="24384" y="0"/>
                  </a:moveTo>
                  <a:lnTo>
                    <a:pt x="292608" y="213360"/>
                  </a:lnTo>
                  <a:lnTo>
                    <a:pt x="432816" y="225552"/>
                  </a:lnTo>
                  <a:lnTo>
                    <a:pt x="512064" y="298704"/>
                  </a:lnTo>
                  <a:lnTo>
                    <a:pt x="164592" y="268224"/>
                  </a:lnTo>
                  <a:lnTo>
                    <a:pt x="0" y="67056"/>
                  </a:lnTo>
                  <a:lnTo>
                    <a:pt x="73152" y="42672"/>
                  </a:lnTo>
                  <a:lnTo>
                    <a:pt x="24384" y="0"/>
                  </a:lnTo>
                  <a:close/>
                </a:path>
              </a:pathLst>
            </a:custGeom>
            <a:solidFill>
              <a:srgbClr val="FFCC66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 102"/>
            <p:cNvSpPr/>
            <p:nvPr/>
          </p:nvSpPr>
          <p:spPr bwMode="auto">
            <a:xfrm>
              <a:off x="5224272" y="1194816"/>
              <a:ext cx="664464" cy="347472"/>
            </a:xfrm>
            <a:custGeom>
              <a:avLst/>
              <a:gdLst>
                <a:gd name="connsiteX0" fmla="*/ 664464 w 664464"/>
                <a:gd name="connsiteY0" fmla="*/ 0 h 347472"/>
                <a:gd name="connsiteX1" fmla="*/ 420624 w 664464"/>
                <a:gd name="connsiteY1" fmla="*/ 182880 h 347472"/>
                <a:gd name="connsiteX2" fmla="*/ 0 w 664464"/>
                <a:gd name="connsiteY2" fmla="*/ 347472 h 347472"/>
                <a:gd name="connsiteX3" fmla="*/ 512064 w 664464"/>
                <a:gd name="connsiteY3" fmla="*/ 201168 h 347472"/>
                <a:gd name="connsiteX4" fmla="*/ 658368 w 664464"/>
                <a:gd name="connsiteY4" fmla="*/ 121920 h 347472"/>
                <a:gd name="connsiteX5" fmla="*/ 664464 w 664464"/>
                <a:gd name="connsiteY5" fmla="*/ 0 h 347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64" h="347472">
                  <a:moveTo>
                    <a:pt x="664464" y="0"/>
                  </a:moveTo>
                  <a:lnTo>
                    <a:pt x="420624" y="182880"/>
                  </a:lnTo>
                  <a:lnTo>
                    <a:pt x="0" y="347472"/>
                  </a:lnTo>
                  <a:lnTo>
                    <a:pt x="512064" y="201168"/>
                  </a:lnTo>
                  <a:lnTo>
                    <a:pt x="658368" y="121920"/>
                  </a:lnTo>
                  <a:lnTo>
                    <a:pt x="664464" y="0"/>
                  </a:lnTo>
                  <a:close/>
                </a:path>
              </a:pathLst>
            </a:custGeom>
            <a:solidFill>
              <a:srgbClr val="FFCC66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 103"/>
            <p:cNvSpPr/>
            <p:nvPr/>
          </p:nvSpPr>
          <p:spPr bwMode="auto">
            <a:xfrm>
              <a:off x="5779008" y="1267968"/>
              <a:ext cx="865632" cy="652272"/>
            </a:xfrm>
            <a:custGeom>
              <a:avLst/>
              <a:gdLst>
                <a:gd name="connsiteX0" fmla="*/ 865632 w 865632"/>
                <a:gd name="connsiteY0" fmla="*/ 0 h 652272"/>
                <a:gd name="connsiteX1" fmla="*/ 286512 w 865632"/>
                <a:gd name="connsiteY1" fmla="*/ 402336 h 652272"/>
                <a:gd name="connsiteX2" fmla="*/ 0 w 865632"/>
                <a:gd name="connsiteY2" fmla="*/ 652272 h 652272"/>
                <a:gd name="connsiteX3" fmla="*/ 384048 w 865632"/>
                <a:gd name="connsiteY3" fmla="*/ 384048 h 652272"/>
                <a:gd name="connsiteX4" fmla="*/ 816864 w 865632"/>
                <a:gd name="connsiteY4" fmla="*/ 79248 h 652272"/>
                <a:gd name="connsiteX5" fmla="*/ 865632 w 865632"/>
                <a:gd name="connsiteY5" fmla="*/ 0 h 652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5632" h="652272">
                  <a:moveTo>
                    <a:pt x="865632" y="0"/>
                  </a:moveTo>
                  <a:lnTo>
                    <a:pt x="286512" y="402336"/>
                  </a:lnTo>
                  <a:lnTo>
                    <a:pt x="0" y="652272"/>
                  </a:lnTo>
                  <a:lnTo>
                    <a:pt x="384048" y="384048"/>
                  </a:lnTo>
                  <a:lnTo>
                    <a:pt x="816864" y="79248"/>
                  </a:lnTo>
                  <a:lnTo>
                    <a:pt x="865632" y="0"/>
                  </a:lnTo>
                  <a:close/>
                </a:path>
              </a:pathLst>
            </a:custGeom>
            <a:solidFill>
              <a:srgbClr val="FFCC66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" name="フリーフォーム 104"/>
            <p:cNvSpPr/>
            <p:nvPr/>
          </p:nvSpPr>
          <p:spPr bwMode="auto">
            <a:xfrm>
              <a:off x="5766816" y="780288"/>
              <a:ext cx="280416" cy="188976"/>
            </a:xfrm>
            <a:custGeom>
              <a:avLst/>
              <a:gdLst>
                <a:gd name="connsiteX0" fmla="*/ 0 w 280416"/>
                <a:gd name="connsiteY0" fmla="*/ 188976 h 188976"/>
                <a:gd name="connsiteX1" fmla="*/ 182880 w 280416"/>
                <a:gd name="connsiteY1" fmla="*/ 103632 h 188976"/>
                <a:gd name="connsiteX2" fmla="*/ 280416 w 280416"/>
                <a:gd name="connsiteY2" fmla="*/ 0 h 188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0416" h="188976">
                  <a:moveTo>
                    <a:pt x="0" y="188976"/>
                  </a:moveTo>
                  <a:lnTo>
                    <a:pt x="182880" y="103632"/>
                  </a:lnTo>
                  <a:lnTo>
                    <a:pt x="280416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6040952" y="5235322"/>
            <a:ext cx="1684966" cy="785093"/>
            <a:chOff x="6040952" y="3249383"/>
            <a:chExt cx="1684966" cy="785093"/>
          </a:xfrm>
        </p:grpSpPr>
        <p:sp>
          <p:nvSpPr>
            <p:cNvPr id="107" name="フリーフォーム 106"/>
            <p:cNvSpPr/>
            <p:nvPr/>
          </p:nvSpPr>
          <p:spPr bwMode="auto">
            <a:xfrm>
              <a:off x="6040952" y="3249383"/>
              <a:ext cx="587672" cy="631288"/>
            </a:xfrm>
            <a:custGeom>
              <a:avLst/>
              <a:gdLst>
                <a:gd name="connsiteX0" fmla="*/ 0 w 1560576"/>
                <a:gd name="connsiteY0" fmla="*/ 30480 h 1676400"/>
                <a:gd name="connsiteX1" fmla="*/ 237744 w 1560576"/>
                <a:gd name="connsiteY1" fmla="*/ 731520 h 1676400"/>
                <a:gd name="connsiteX2" fmla="*/ 335280 w 1560576"/>
                <a:gd name="connsiteY2" fmla="*/ 1060704 h 1676400"/>
                <a:gd name="connsiteX3" fmla="*/ 341376 w 1560576"/>
                <a:gd name="connsiteY3" fmla="*/ 1164336 h 1676400"/>
                <a:gd name="connsiteX4" fmla="*/ 481584 w 1560576"/>
                <a:gd name="connsiteY4" fmla="*/ 1359408 h 1676400"/>
                <a:gd name="connsiteX5" fmla="*/ 871728 w 1560576"/>
                <a:gd name="connsiteY5" fmla="*/ 1676400 h 1676400"/>
                <a:gd name="connsiteX6" fmla="*/ 1560576 w 1560576"/>
                <a:gd name="connsiteY6" fmla="*/ 920496 h 1676400"/>
                <a:gd name="connsiteX7" fmla="*/ 1207008 w 1560576"/>
                <a:gd name="connsiteY7" fmla="*/ 646176 h 1676400"/>
                <a:gd name="connsiteX8" fmla="*/ 1018032 w 1560576"/>
                <a:gd name="connsiteY8" fmla="*/ 609600 h 1676400"/>
                <a:gd name="connsiteX9" fmla="*/ 926592 w 1560576"/>
                <a:gd name="connsiteY9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60576" h="1676400">
                  <a:moveTo>
                    <a:pt x="0" y="30480"/>
                  </a:moveTo>
                  <a:lnTo>
                    <a:pt x="237744" y="731520"/>
                  </a:lnTo>
                  <a:lnTo>
                    <a:pt x="335280" y="1060704"/>
                  </a:lnTo>
                  <a:lnTo>
                    <a:pt x="341376" y="1164336"/>
                  </a:lnTo>
                  <a:lnTo>
                    <a:pt x="481584" y="1359408"/>
                  </a:lnTo>
                  <a:lnTo>
                    <a:pt x="871728" y="1676400"/>
                  </a:lnTo>
                  <a:lnTo>
                    <a:pt x="1560576" y="920496"/>
                  </a:lnTo>
                  <a:lnTo>
                    <a:pt x="1207008" y="646176"/>
                  </a:lnTo>
                  <a:lnTo>
                    <a:pt x="1018032" y="609600"/>
                  </a:lnTo>
                  <a:lnTo>
                    <a:pt x="926592" y="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8" name="フリーフォーム 107"/>
            <p:cNvSpPr/>
            <p:nvPr/>
          </p:nvSpPr>
          <p:spPr bwMode="auto">
            <a:xfrm>
              <a:off x="6311832" y="3501898"/>
              <a:ext cx="539465" cy="507326"/>
            </a:xfrm>
            <a:custGeom>
              <a:avLst/>
              <a:gdLst>
                <a:gd name="connsiteX0" fmla="*/ 426720 w 1432560"/>
                <a:gd name="connsiteY0" fmla="*/ 0 h 1347216"/>
                <a:gd name="connsiteX1" fmla="*/ 384048 w 1432560"/>
                <a:gd name="connsiteY1" fmla="*/ 42672 h 1347216"/>
                <a:gd name="connsiteX2" fmla="*/ 0 w 1432560"/>
                <a:gd name="connsiteY2" fmla="*/ 1115568 h 1347216"/>
                <a:gd name="connsiteX3" fmla="*/ 18288 w 1432560"/>
                <a:gd name="connsiteY3" fmla="*/ 1188720 h 1347216"/>
                <a:gd name="connsiteX4" fmla="*/ 79248 w 1432560"/>
                <a:gd name="connsiteY4" fmla="*/ 1255776 h 1347216"/>
                <a:gd name="connsiteX5" fmla="*/ 1231392 w 1432560"/>
                <a:gd name="connsiteY5" fmla="*/ 1347216 h 1347216"/>
                <a:gd name="connsiteX6" fmla="*/ 1292352 w 1432560"/>
                <a:gd name="connsiteY6" fmla="*/ 1304544 h 1347216"/>
                <a:gd name="connsiteX7" fmla="*/ 1322832 w 1432560"/>
                <a:gd name="connsiteY7" fmla="*/ 1243584 h 1347216"/>
                <a:gd name="connsiteX8" fmla="*/ 1432560 w 1432560"/>
                <a:gd name="connsiteY8" fmla="*/ 109728 h 1347216"/>
                <a:gd name="connsiteX9" fmla="*/ 1408176 w 1432560"/>
                <a:gd name="connsiteY9" fmla="*/ 79248 h 1347216"/>
                <a:gd name="connsiteX10" fmla="*/ 426720 w 1432560"/>
                <a:gd name="connsiteY10" fmla="*/ 0 h 1347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2560" h="1347216">
                  <a:moveTo>
                    <a:pt x="426720" y="0"/>
                  </a:moveTo>
                  <a:lnTo>
                    <a:pt x="384048" y="42672"/>
                  </a:lnTo>
                  <a:lnTo>
                    <a:pt x="0" y="1115568"/>
                  </a:lnTo>
                  <a:lnTo>
                    <a:pt x="18288" y="1188720"/>
                  </a:lnTo>
                  <a:lnTo>
                    <a:pt x="79248" y="1255776"/>
                  </a:lnTo>
                  <a:lnTo>
                    <a:pt x="1231392" y="1347216"/>
                  </a:lnTo>
                  <a:lnTo>
                    <a:pt x="1292352" y="1304544"/>
                  </a:lnTo>
                  <a:lnTo>
                    <a:pt x="1322832" y="1243584"/>
                  </a:lnTo>
                  <a:lnTo>
                    <a:pt x="1432560" y="109728"/>
                  </a:lnTo>
                  <a:lnTo>
                    <a:pt x="1408176" y="79248"/>
                  </a:lnTo>
                  <a:lnTo>
                    <a:pt x="42672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 108"/>
            <p:cNvSpPr/>
            <p:nvPr/>
          </p:nvSpPr>
          <p:spPr bwMode="auto">
            <a:xfrm>
              <a:off x="6350857" y="3534037"/>
              <a:ext cx="470597" cy="367295"/>
            </a:xfrm>
            <a:custGeom>
              <a:avLst/>
              <a:gdLst>
                <a:gd name="connsiteX0" fmla="*/ 316992 w 1249680"/>
                <a:gd name="connsiteY0" fmla="*/ 0 h 975360"/>
                <a:gd name="connsiteX1" fmla="*/ 0 w 1249680"/>
                <a:gd name="connsiteY1" fmla="*/ 883920 h 975360"/>
                <a:gd name="connsiteX2" fmla="*/ 1158240 w 1249680"/>
                <a:gd name="connsiteY2" fmla="*/ 975360 h 975360"/>
                <a:gd name="connsiteX3" fmla="*/ 1249680 w 1249680"/>
                <a:gd name="connsiteY3" fmla="*/ 85344 h 975360"/>
                <a:gd name="connsiteX4" fmla="*/ 316992 w 1249680"/>
                <a:gd name="connsiteY4" fmla="*/ 0 h 97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9680" h="975360">
                  <a:moveTo>
                    <a:pt x="316992" y="0"/>
                  </a:moveTo>
                  <a:lnTo>
                    <a:pt x="0" y="883920"/>
                  </a:lnTo>
                  <a:lnTo>
                    <a:pt x="1158240" y="975360"/>
                  </a:lnTo>
                  <a:lnTo>
                    <a:pt x="1249680" y="85344"/>
                  </a:lnTo>
                  <a:lnTo>
                    <a:pt x="316992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 109"/>
            <p:cNvSpPr/>
            <p:nvPr/>
          </p:nvSpPr>
          <p:spPr bwMode="auto">
            <a:xfrm>
              <a:off x="6160323" y="3506489"/>
              <a:ext cx="202012" cy="362704"/>
            </a:xfrm>
            <a:custGeom>
              <a:avLst/>
              <a:gdLst>
                <a:gd name="connsiteX0" fmla="*/ 54864 w 536448"/>
                <a:gd name="connsiteY0" fmla="*/ 0 h 963168"/>
                <a:gd name="connsiteX1" fmla="*/ 0 w 536448"/>
                <a:gd name="connsiteY1" fmla="*/ 445008 h 963168"/>
                <a:gd name="connsiteX2" fmla="*/ 54864 w 536448"/>
                <a:gd name="connsiteY2" fmla="*/ 597408 h 963168"/>
                <a:gd name="connsiteX3" fmla="*/ 207264 w 536448"/>
                <a:gd name="connsiteY3" fmla="*/ 743712 h 963168"/>
                <a:gd name="connsiteX4" fmla="*/ 262128 w 536448"/>
                <a:gd name="connsiteY4" fmla="*/ 841248 h 963168"/>
                <a:gd name="connsiteX5" fmla="*/ 298704 w 536448"/>
                <a:gd name="connsiteY5" fmla="*/ 963168 h 963168"/>
                <a:gd name="connsiteX6" fmla="*/ 445008 w 536448"/>
                <a:gd name="connsiteY6" fmla="*/ 944880 h 963168"/>
                <a:gd name="connsiteX7" fmla="*/ 518160 w 536448"/>
                <a:gd name="connsiteY7" fmla="*/ 798576 h 963168"/>
                <a:gd name="connsiteX8" fmla="*/ 530352 w 536448"/>
                <a:gd name="connsiteY8" fmla="*/ 640080 h 963168"/>
                <a:gd name="connsiteX9" fmla="*/ 451104 w 536448"/>
                <a:gd name="connsiteY9" fmla="*/ 414528 h 963168"/>
                <a:gd name="connsiteX10" fmla="*/ 536448 w 536448"/>
                <a:gd name="connsiteY10" fmla="*/ 249936 h 96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6448" h="963168">
                  <a:moveTo>
                    <a:pt x="54864" y="0"/>
                  </a:moveTo>
                  <a:lnTo>
                    <a:pt x="0" y="445008"/>
                  </a:lnTo>
                  <a:lnTo>
                    <a:pt x="54864" y="597408"/>
                  </a:lnTo>
                  <a:lnTo>
                    <a:pt x="207264" y="743712"/>
                  </a:lnTo>
                  <a:lnTo>
                    <a:pt x="262128" y="841248"/>
                  </a:lnTo>
                  <a:lnTo>
                    <a:pt x="298704" y="963168"/>
                  </a:lnTo>
                  <a:lnTo>
                    <a:pt x="445008" y="944880"/>
                  </a:lnTo>
                  <a:lnTo>
                    <a:pt x="518160" y="798576"/>
                  </a:lnTo>
                  <a:lnTo>
                    <a:pt x="530352" y="640080"/>
                  </a:lnTo>
                  <a:lnTo>
                    <a:pt x="451104" y="414528"/>
                  </a:lnTo>
                  <a:lnTo>
                    <a:pt x="536448" y="249936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" name="星 12 2"/>
            <p:cNvSpPr/>
            <p:nvPr/>
          </p:nvSpPr>
          <p:spPr bwMode="auto">
            <a:xfrm>
              <a:off x="6438165" y="3608413"/>
              <a:ext cx="315035" cy="243604"/>
            </a:xfrm>
            <a:prstGeom prst="star12">
              <a:avLst/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フリーフォーム 116"/>
            <p:cNvSpPr/>
            <p:nvPr/>
          </p:nvSpPr>
          <p:spPr bwMode="auto">
            <a:xfrm>
              <a:off x="6557461" y="3286112"/>
              <a:ext cx="1168457" cy="748364"/>
            </a:xfrm>
            <a:custGeom>
              <a:avLst/>
              <a:gdLst>
                <a:gd name="connsiteX0" fmla="*/ 1115568 w 3102864"/>
                <a:gd name="connsiteY0" fmla="*/ 0 h 1987296"/>
                <a:gd name="connsiteX1" fmla="*/ 926592 w 3102864"/>
                <a:gd name="connsiteY1" fmla="*/ 85344 h 1987296"/>
                <a:gd name="connsiteX2" fmla="*/ 475488 w 3102864"/>
                <a:gd name="connsiteY2" fmla="*/ 18288 h 1987296"/>
                <a:gd name="connsiteX3" fmla="*/ 341376 w 3102864"/>
                <a:gd name="connsiteY3" fmla="*/ 85344 h 1987296"/>
                <a:gd name="connsiteX4" fmla="*/ 335280 w 3102864"/>
                <a:gd name="connsiteY4" fmla="*/ 195072 h 1987296"/>
                <a:gd name="connsiteX5" fmla="*/ 548640 w 3102864"/>
                <a:gd name="connsiteY5" fmla="*/ 493776 h 1987296"/>
                <a:gd name="connsiteX6" fmla="*/ 914400 w 3102864"/>
                <a:gd name="connsiteY6" fmla="*/ 536448 h 1987296"/>
                <a:gd name="connsiteX7" fmla="*/ 280416 w 3102864"/>
                <a:gd name="connsiteY7" fmla="*/ 908304 h 1987296"/>
                <a:gd name="connsiteX8" fmla="*/ 0 w 3102864"/>
                <a:gd name="connsiteY8" fmla="*/ 1115568 h 1987296"/>
                <a:gd name="connsiteX9" fmla="*/ 12192 w 3102864"/>
                <a:gd name="connsiteY9" fmla="*/ 1207008 h 1987296"/>
                <a:gd name="connsiteX10" fmla="*/ 109728 w 3102864"/>
                <a:gd name="connsiteY10" fmla="*/ 1261872 h 1987296"/>
                <a:gd name="connsiteX11" fmla="*/ 451104 w 3102864"/>
                <a:gd name="connsiteY11" fmla="*/ 1133856 h 1987296"/>
                <a:gd name="connsiteX12" fmla="*/ 841248 w 3102864"/>
                <a:gd name="connsiteY12" fmla="*/ 999744 h 1987296"/>
                <a:gd name="connsiteX13" fmla="*/ 1121664 w 3102864"/>
                <a:gd name="connsiteY13" fmla="*/ 865632 h 1987296"/>
                <a:gd name="connsiteX14" fmla="*/ 707136 w 3102864"/>
                <a:gd name="connsiteY14" fmla="*/ 1225296 h 1987296"/>
                <a:gd name="connsiteX15" fmla="*/ 646176 w 3102864"/>
                <a:gd name="connsiteY15" fmla="*/ 1383792 h 1987296"/>
                <a:gd name="connsiteX16" fmla="*/ 707136 w 3102864"/>
                <a:gd name="connsiteY16" fmla="*/ 1505712 h 1987296"/>
                <a:gd name="connsiteX17" fmla="*/ 890016 w 3102864"/>
                <a:gd name="connsiteY17" fmla="*/ 1566672 h 1987296"/>
                <a:gd name="connsiteX18" fmla="*/ 1024128 w 3102864"/>
                <a:gd name="connsiteY18" fmla="*/ 1463040 h 1987296"/>
                <a:gd name="connsiteX19" fmla="*/ 1438656 w 3102864"/>
                <a:gd name="connsiteY19" fmla="*/ 1158240 h 1987296"/>
                <a:gd name="connsiteX20" fmla="*/ 1749552 w 3102864"/>
                <a:gd name="connsiteY20" fmla="*/ 938784 h 1987296"/>
                <a:gd name="connsiteX21" fmla="*/ 1481328 w 3102864"/>
                <a:gd name="connsiteY21" fmla="*/ 1267968 h 1987296"/>
                <a:gd name="connsiteX22" fmla="*/ 1255776 w 3102864"/>
                <a:gd name="connsiteY22" fmla="*/ 1475232 h 1987296"/>
                <a:gd name="connsiteX23" fmla="*/ 1219200 w 3102864"/>
                <a:gd name="connsiteY23" fmla="*/ 1584960 h 1987296"/>
                <a:gd name="connsiteX24" fmla="*/ 1304544 w 3102864"/>
                <a:gd name="connsiteY24" fmla="*/ 1700784 h 1987296"/>
                <a:gd name="connsiteX25" fmla="*/ 1450848 w 3102864"/>
                <a:gd name="connsiteY25" fmla="*/ 1725168 h 1987296"/>
                <a:gd name="connsiteX26" fmla="*/ 1652016 w 3102864"/>
                <a:gd name="connsiteY26" fmla="*/ 1597152 h 1987296"/>
                <a:gd name="connsiteX27" fmla="*/ 2066544 w 3102864"/>
                <a:gd name="connsiteY27" fmla="*/ 1164336 h 1987296"/>
                <a:gd name="connsiteX28" fmla="*/ 1853184 w 3102864"/>
                <a:gd name="connsiteY28" fmla="*/ 1615440 h 1987296"/>
                <a:gd name="connsiteX29" fmla="*/ 1719072 w 3102864"/>
                <a:gd name="connsiteY29" fmla="*/ 1804416 h 1987296"/>
                <a:gd name="connsiteX30" fmla="*/ 1712976 w 3102864"/>
                <a:gd name="connsiteY30" fmla="*/ 1926336 h 1987296"/>
                <a:gd name="connsiteX31" fmla="*/ 1828800 w 3102864"/>
                <a:gd name="connsiteY31" fmla="*/ 1987296 h 1987296"/>
                <a:gd name="connsiteX32" fmla="*/ 1975104 w 3102864"/>
                <a:gd name="connsiteY32" fmla="*/ 1920240 h 1987296"/>
                <a:gd name="connsiteX33" fmla="*/ 2212848 w 3102864"/>
                <a:gd name="connsiteY33" fmla="*/ 1591056 h 1987296"/>
                <a:gd name="connsiteX34" fmla="*/ 2670048 w 3102864"/>
                <a:gd name="connsiteY34" fmla="*/ 1133856 h 1987296"/>
                <a:gd name="connsiteX35" fmla="*/ 3084576 w 3102864"/>
                <a:gd name="connsiteY35" fmla="*/ 536448 h 1987296"/>
                <a:gd name="connsiteX36" fmla="*/ 3102864 w 3102864"/>
                <a:gd name="connsiteY36" fmla="*/ 140208 h 1987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102864" h="1987296">
                  <a:moveTo>
                    <a:pt x="1115568" y="0"/>
                  </a:moveTo>
                  <a:lnTo>
                    <a:pt x="926592" y="85344"/>
                  </a:lnTo>
                  <a:lnTo>
                    <a:pt x="475488" y="18288"/>
                  </a:lnTo>
                  <a:lnTo>
                    <a:pt x="341376" y="85344"/>
                  </a:lnTo>
                  <a:lnTo>
                    <a:pt x="335280" y="195072"/>
                  </a:lnTo>
                  <a:lnTo>
                    <a:pt x="548640" y="493776"/>
                  </a:lnTo>
                  <a:lnTo>
                    <a:pt x="914400" y="536448"/>
                  </a:lnTo>
                  <a:lnTo>
                    <a:pt x="280416" y="908304"/>
                  </a:lnTo>
                  <a:lnTo>
                    <a:pt x="0" y="1115568"/>
                  </a:lnTo>
                  <a:lnTo>
                    <a:pt x="12192" y="1207008"/>
                  </a:lnTo>
                  <a:lnTo>
                    <a:pt x="109728" y="1261872"/>
                  </a:lnTo>
                  <a:lnTo>
                    <a:pt x="451104" y="1133856"/>
                  </a:lnTo>
                  <a:lnTo>
                    <a:pt x="841248" y="999744"/>
                  </a:lnTo>
                  <a:lnTo>
                    <a:pt x="1121664" y="865632"/>
                  </a:lnTo>
                  <a:lnTo>
                    <a:pt x="707136" y="1225296"/>
                  </a:lnTo>
                  <a:lnTo>
                    <a:pt x="646176" y="1383792"/>
                  </a:lnTo>
                  <a:lnTo>
                    <a:pt x="707136" y="1505712"/>
                  </a:lnTo>
                  <a:lnTo>
                    <a:pt x="890016" y="1566672"/>
                  </a:lnTo>
                  <a:lnTo>
                    <a:pt x="1024128" y="1463040"/>
                  </a:lnTo>
                  <a:lnTo>
                    <a:pt x="1438656" y="1158240"/>
                  </a:lnTo>
                  <a:lnTo>
                    <a:pt x="1749552" y="938784"/>
                  </a:lnTo>
                  <a:lnTo>
                    <a:pt x="1481328" y="1267968"/>
                  </a:lnTo>
                  <a:lnTo>
                    <a:pt x="1255776" y="1475232"/>
                  </a:lnTo>
                  <a:lnTo>
                    <a:pt x="1219200" y="1584960"/>
                  </a:lnTo>
                  <a:lnTo>
                    <a:pt x="1304544" y="1700784"/>
                  </a:lnTo>
                  <a:lnTo>
                    <a:pt x="1450848" y="1725168"/>
                  </a:lnTo>
                  <a:lnTo>
                    <a:pt x="1652016" y="1597152"/>
                  </a:lnTo>
                  <a:lnTo>
                    <a:pt x="2066544" y="1164336"/>
                  </a:lnTo>
                  <a:lnTo>
                    <a:pt x="1853184" y="1615440"/>
                  </a:lnTo>
                  <a:lnTo>
                    <a:pt x="1719072" y="1804416"/>
                  </a:lnTo>
                  <a:lnTo>
                    <a:pt x="1712976" y="1926336"/>
                  </a:lnTo>
                  <a:lnTo>
                    <a:pt x="1828800" y="1987296"/>
                  </a:lnTo>
                  <a:lnTo>
                    <a:pt x="1975104" y="1920240"/>
                  </a:lnTo>
                  <a:lnTo>
                    <a:pt x="2212848" y="1591056"/>
                  </a:lnTo>
                  <a:lnTo>
                    <a:pt x="2670048" y="1133856"/>
                  </a:lnTo>
                  <a:lnTo>
                    <a:pt x="3084576" y="536448"/>
                  </a:lnTo>
                  <a:lnTo>
                    <a:pt x="3102864" y="140208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フリーフォーム 117"/>
            <p:cNvSpPr/>
            <p:nvPr/>
          </p:nvSpPr>
          <p:spPr bwMode="auto">
            <a:xfrm>
              <a:off x="6708970" y="3361867"/>
              <a:ext cx="192830" cy="112484"/>
            </a:xfrm>
            <a:custGeom>
              <a:avLst/>
              <a:gdLst>
                <a:gd name="connsiteX0" fmla="*/ 24384 w 512064"/>
                <a:gd name="connsiteY0" fmla="*/ 0 h 298704"/>
                <a:gd name="connsiteX1" fmla="*/ 292608 w 512064"/>
                <a:gd name="connsiteY1" fmla="*/ 213360 h 298704"/>
                <a:gd name="connsiteX2" fmla="*/ 432816 w 512064"/>
                <a:gd name="connsiteY2" fmla="*/ 225552 h 298704"/>
                <a:gd name="connsiteX3" fmla="*/ 512064 w 512064"/>
                <a:gd name="connsiteY3" fmla="*/ 298704 h 298704"/>
                <a:gd name="connsiteX4" fmla="*/ 164592 w 512064"/>
                <a:gd name="connsiteY4" fmla="*/ 268224 h 298704"/>
                <a:gd name="connsiteX5" fmla="*/ 0 w 512064"/>
                <a:gd name="connsiteY5" fmla="*/ 67056 h 298704"/>
                <a:gd name="connsiteX6" fmla="*/ 73152 w 512064"/>
                <a:gd name="connsiteY6" fmla="*/ 42672 h 298704"/>
                <a:gd name="connsiteX7" fmla="*/ 24384 w 512064"/>
                <a:gd name="connsiteY7" fmla="*/ 0 h 298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2064" h="298704">
                  <a:moveTo>
                    <a:pt x="24384" y="0"/>
                  </a:moveTo>
                  <a:lnTo>
                    <a:pt x="292608" y="213360"/>
                  </a:lnTo>
                  <a:lnTo>
                    <a:pt x="432816" y="225552"/>
                  </a:lnTo>
                  <a:lnTo>
                    <a:pt x="512064" y="298704"/>
                  </a:lnTo>
                  <a:lnTo>
                    <a:pt x="164592" y="268224"/>
                  </a:lnTo>
                  <a:lnTo>
                    <a:pt x="0" y="67056"/>
                  </a:lnTo>
                  <a:lnTo>
                    <a:pt x="73152" y="42672"/>
                  </a:lnTo>
                  <a:lnTo>
                    <a:pt x="24384" y="0"/>
                  </a:lnTo>
                  <a:close/>
                </a:path>
              </a:pathLst>
            </a:custGeom>
            <a:solidFill>
              <a:srgbClr val="FFCC66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 118"/>
            <p:cNvSpPr/>
            <p:nvPr/>
          </p:nvSpPr>
          <p:spPr bwMode="auto">
            <a:xfrm>
              <a:off x="6708970" y="3568471"/>
              <a:ext cx="250220" cy="130849"/>
            </a:xfrm>
            <a:custGeom>
              <a:avLst/>
              <a:gdLst>
                <a:gd name="connsiteX0" fmla="*/ 664464 w 664464"/>
                <a:gd name="connsiteY0" fmla="*/ 0 h 347472"/>
                <a:gd name="connsiteX1" fmla="*/ 420624 w 664464"/>
                <a:gd name="connsiteY1" fmla="*/ 182880 h 347472"/>
                <a:gd name="connsiteX2" fmla="*/ 0 w 664464"/>
                <a:gd name="connsiteY2" fmla="*/ 347472 h 347472"/>
                <a:gd name="connsiteX3" fmla="*/ 512064 w 664464"/>
                <a:gd name="connsiteY3" fmla="*/ 201168 h 347472"/>
                <a:gd name="connsiteX4" fmla="*/ 658368 w 664464"/>
                <a:gd name="connsiteY4" fmla="*/ 121920 h 347472"/>
                <a:gd name="connsiteX5" fmla="*/ 664464 w 664464"/>
                <a:gd name="connsiteY5" fmla="*/ 0 h 347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64" h="347472">
                  <a:moveTo>
                    <a:pt x="664464" y="0"/>
                  </a:moveTo>
                  <a:lnTo>
                    <a:pt x="420624" y="182880"/>
                  </a:lnTo>
                  <a:lnTo>
                    <a:pt x="0" y="347472"/>
                  </a:lnTo>
                  <a:lnTo>
                    <a:pt x="512064" y="201168"/>
                  </a:lnTo>
                  <a:lnTo>
                    <a:pt x="658368" y="121920"/>
                  </a:lnTo>
                  <a:lnTo>
                    <a:pt x="664464" y="0"/>
                  </a:lnTo>
                  <a:close/>
                </a:path>
              </a:pathLst>
            </a:custGeom>
            <a:solidFill>
              <a:srgbClr val="FFCC66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 119"/>
            <p:cNvSpPr/>
            <p:nvPr/>
          </p:nvSpPr>
          <p:spPr bwMode="auto">
            <a:xfrm>
              <a:off x="6917869" y="3596018"/>
              <a:ext cx="325974" cy="245629"/>
            </a:xfrm>
            <a:custGeom>
              <a:avLst/>
              <a:gdLst>
                <a:gd name="connsiteX0" fmla="*/ 865632 w 865632"/>
                <a:gd name="connsiteY0" fmla="*/ 0 h 652272"/>
                <a:gd name="connsiteX1" fmla="*/ 286512 w 865632"/>
                <a:gd name="connsiteY1" fmla="*/ 402336 h 652272"/>
                <a:gd name="connsiteX2" fmla="*/ 0 w 865632"/>
                <a:gd name="connsiteY2" fmla="*/ 652272 h 652272"/>
                <a:gd name="connsiteX3" fmla="*/ 384048 w 865632"/>
                <a:gd name="connsiteY3" fmla="*/ 384048 h 652272"/>
                <a:gd name="connsiteX4" fmla="*/ 816864 w 865632"/>
                <a:gd name="connsiteY4" fmla="*/ 79248 h 652272"/>
                <a:gd name="connsiteX5" fmla="*/ 865632 w 865632"/>
                <a:gd name="connsiteY5" fmla="*/ 0 h 652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5632" h="652272">
                  <a:moveTo>
                    <a:pt x="865632" y="0"/>
                  </a:moveTo>
                  <a:lnTo>
                    <a:pt x="286512" y="402336"/>
                  </a:lnTo>
                  <a:lnTo>
                    <a:pt x="0" y="652272"/>
                  </a:lnTo>
                  <a:lnTo>
                    <a:pt x="384048" y="384048"/>
                  </a:lnTo>
                  <a:lnTo>
                    <a:pt x="816864" y="79248"/>
                  </a:lnTo>
                  <a:lnTo>
                    <a:pt x="865632" y="0"/>
                  </a:lnTo>
                  <a:close/>
                </a:path>
              </a:pathLst>
            </a:custGeom>
            <a:solidFill>
              <a:srgbClr val="FFCC66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" name="フリーフォーム 120"/>
            <p:cNvSpPr/>
            <p:nvPr/>
          </p:nvSpPr>
          <p:spPr bwMode="auto">
            <a:xfrm>
              <a:off x="6913278" y="3412370"/>
              <a:ext cx="105597" cy="71163"/>
            </a:xfrm>
            <a:custGeom>
              <a:avLst/>
              <a:gdLst>
                <a:gd name="connsiteX0" fmla="*/ 0 w 280416"/>
                <a:gd name="connsiteY0" fmla="*/ 188976 h 188976"/>
                <a:gd name="connsiteX1" fmla="*/ 182880 w 280416"/>
                <a:gd name="connsiteY1" fmla="*/ 103632 h 188976"/>
                <a:gd name="connsiteX2" fmla="*/ 280416 w 280416"/>
                <a:gd name="connsiteY2" fmla="*/ 0 h 188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0416" h="188976">
                  <a:moveTo>
                    <a:pt x="0" y="188976"/>
                  </a:moveTo>
                  <a:lnTo>
                    <a:pt x="182880" y="103632"/>
                  </a:lnTo>
                  <a:lnTo>
                    <a:pt x="280416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7900619" y="3169014"/>
            <a:ext cx="1617135" cy="836583"/>
            <a:chOff x="2394278" y="5094185"/>
            <a:chExt cx="4251960" cy="2199640"/>
          </a:xfrm>
        </p:grpSpPr>
        <p:sp>
          <p:nvSpPr>
            <p:cNvPr id="122" name="フリーフォーム 121"/>
            <p:cNvSpPr/>
            <p:nvPr/>
          </p:nvSpPr>
          <p:spPr bwMode="auto">
            <a:xfrm>
              <a:off x="2394278" y="5505665"/>
              <a:ext cx="1320800" cy="1427480"/>
            </a:xfrm>
            <a:custGeom>
              <a:avLst/>
              <a:gdLst>
                <a:gd name="connsiteX0" fmla="*/ 0 w 1320800"/>
                <a:gd name="connsiteY0" fmla="*/ 45720 h 1427480"/>
                <a:gd name="connsiteX1" fmla="*/ 213360 w 1320800"/>
                <a:gd name="connsiteY1" fmla="*/ 574040 h 1427480"/>
                <a:gd name="connsiteX2" fmla="*/ 365760 w 1320800"/>
                <a:gd name="connsiteY2" fmla="*/ 838200 h 1427480"/>
                <a:gd name="connsiteX3" fmla="*/ 401320 w 1320800"/>
                <a:gd name="connsiteY3" fmla="*/ 1071880 h 1427480"/>
                <a:gd name="connsiteX4" fmla="*/ 553720 w 1320800"/>
                <a:gd name="connsiteY4" fmla="*/ 1193800 h 1427480"/>
                <a:gd name="connsiteX5" fmla="*/ 655320 w 1320800"/>
                <a:gd name="connsiteY5" fmla="*/ 1275080 h 1427480"/>
                <a:gd name="connsiteX6" fmla="*/ 660400 w 1320800"/>
                <a:gd name="connsiteY6" fmla="*/ 1417320 h 1427480"/>
                <a:gd name="connsiteX7" fmla="*/ 777240 w 1320800"/>
                <a:gd name="connsiteY7" fmla="*/ 1427480 h 1427480"/>
                <a:gd name="connsiteX8" fmla="*/ 899160 w 1320800"/>
                <a:gd name="connsiteY8" fmla="*/ 1295400 h 1427480"/>
                <a:gd name="connsiteX9" fmla="*/ 914400 w 1320800"/>
                <a:gd name="connsiteY9" fmla="*/ 1173480 h 1427480"/>
                <a:gd name="connsiteX10" fmla="*/ 1209040 w 1320800"/>
                <a:gd name="connsiteY10" fmla="*/ 772160 h 1427480"/>
                <a:gd name="connsiteX11" fmla="*/ 1320800 w 1320800"/>
                <a:gd name="connsiteY11" fmla="*/ 513080 h 1427480"/>
                <a:gd name="connsiteX12" fmla="*/ 1097280 w 1320800"/>
                <a:gd name="connsiteY12" fmla="*/ 386080 h 1427480"/>
                <a:gd name="connsiteX13" fmla="*/ 970280 w 1320800"/>
                <a:gd name="connsiteY13" fmla="*/ 355600 h 1427480"/>
                <a:gd name="connsiteX14" fmla="*/ 873760 w 1320800"/>
                <a:gd name="connsiteY14" fmla="*/ 0 h 142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20800" h="1427480">
                  <a:moveTo>
                    <a:pt x="0" y="45720"/>
                  </a:moveTo>
                  <a:lnTo>
                    <a:pt x="213360" y="574040"/>
                  </a:lnTo>
                  <a:lnTo>
                    <a:pt x="365760" y="838200"/>
                  </a:lnTo>
                  <a:lnTo>
                    <a:pt x="401320" y="1071880"/>
                  </a:lnTo>
                  <a:lnTo>
                    <a:pt x="553720" y="1193800"/>
                  </a:lnTo>
                  <a:lnTo>
                    <a:pt x="655320" y="1275080"/>
                  </a:lnTo>
                  <a:lnTo>
                    <a:pt x="660400" y="1417320"/>
                  </a:lnTo>
                  <a:lnTo>
                    <a:pt x="777240" y="1427480"/>
                  </a:lnTo>
                  <a:lnTo>
                    <a:pt x="899160" y="1295400"/>
                  </a:lnTo>
                  <a:lnTo>
                    <a:pt x="914400" y="1173480"/>
                  </a:lnTo>
                  <a:lnTo>
                    <a:pt x="1209040" y="772160"/>
                  </a:lnTo>
                  <a:lnTo>
                    <a:pt x="1320800" y="513080"/>
                  </a:lnTo>
                  <a:lnTo>
                    <a:pt x="1097280" y="386080"/>
                  </a:lnTo>
                  <a:lnTo>
                    <a:pt x="970280" y="355600"/>
                  </a:lnTo>
                  <a:lnTo>
                    <a:pt x="873760" y="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" name="フリーフォーム 122"/>
            <p:cNvSpPr/>
            <p:nvPr/>
          </p:nvSpPr>
          <p:spPr bwMode="auto">
            <a:xfrm>
              <a:off x="4192598" y="6633425"/>
              <a:ext cx="640080" cy="452120"/>
            </a:xfrm>
            <a:custGeom>
              <a:avLst/>
              <a:gdLst>
                <a:gd name="connsiteX0" fmla="*/ 269240 w 695960"/>
                <a:gd name="connsiteY0" fmla="*/ 452120 h 452120"/>
                <a:gd name="connsiteX1" fmla="*/ 695960 w 695960"/>
                <a:gd name="connsiteY1" fmla="*/ 111760 h 452120"/>
                <a:gd name="connsiteX2" fmla="*/ 640080 w 695960"/>
                <a:gd name="connsiteY2" fmla="*/ 0 h 452120"/>
                <a:gd name="connsiteX3" fmla="*/ 233680 w 695960"/>
                <a:gd name="connsiteY3" fmla="*/ 96520 h 452120"/>
                <a:gd name="connsiteX4" fmla="*/ 0 w 695960"/>
                <a:gd name="connsiteY4" fmla="*/ 330200 h 452120"/>
                <a:gd name="connsiteX5" fmla="*/ 182880 w 695960"/>
                <a:gd name="connsiteY5" fmla="*/ 401320 h 452120"/>
                <a:gd name="connsiteX6" fmla="*/ 203200 w 695960"/>
                <a:gd name="connsiteY6" fmla="*/ 426720 h 452120"/>
                <a:gd name="connsiteX7" fmla="*/ 269240 w 695960"/>
                <a:gd name="connsiteY7" fmla="*/ 452120 h 452120"/>
                <a:gd name="connsiteX0" fmla="*/ 269240 w 640080"/>
                <a:gd name="connsiteY0" fmla="*/ 452120 h 452120"/>
                <a:gd name="connsiteX1" fmla="*/ 624840 w 640080"/>
                <a:gd name="connsiteY1" fmla="*/ 182880 h 452120"/>
                <a:gd name="connsiteX2" fmla="*/ 640080 w 640080"/>
                <a:gd name="connsiteY2" fmla="*/ 0 h 452120"/>
                <a:gd name="connsiteX3" fmla="*/ 233680 w 640080"/>
                <a:gd name="connsiteY3" fmla="*/ 96520 h 452120"/>
                <a:gd name="connsiteX4" fmla="*/ 0 w 640080"/>
                <a:gd name="connsiteY4" fmla="*/ 330200 h 452120"/>
                <a:gd name="connsiteX5" fmla="*/ 182880 w 640080"/>
                <a:gd name="connsiteY5" fmla="*/ 401320 h 452120"/>
                <a:gd name="connsiteX6" fmla="*/ 203200 w 640080"/>
                <a:gd name="connsiteY6" fmla="*/ 426720 h 452120"/>
                <a:gd name="connsiteX7" fmla="*/ 269240 w 640080"/>
                <a:gd name="connsiteY7" fmla="*/ 452120 h 452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0080" h="452120">
                  <a:moveTo>
                    <a:pt x="269240" y="452120"/>
                  </a:moveTo>
                  <a:lnTo>
                    <a:pt x="624840" y="182880"/>
                  </a:lnTo>
                  <a:lnTo>
                    <a:pt x="640080" y="0"/>
                  </a:lnTo>
                  <a:lnTo>
                    <a:pt x="233680" y="96520"/>
                  </a:lnTo>
                  <a:lnTo>
                    <a:pt x="0" y="330200"/>
                  </a:lnTo>
                  <a:lnTo>
                    <a:pt x="182880" y="401320"/>
                  </a:lnTo>
                  <a:lnTo>
                    <a:pt x="203200" y="426720"/>
                  </a:lnTo>
                  <a:lnTo>
                    <a:pt x="269240" y="45212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 123"/>
            <p:cNvSpPr/>
            <p:nvPr/>
          </p:nvSpPr>
          <p:spPr bwMode="auto">
            <a:xfrm>
              <a:off x="3379798" y="5988265"/>
              <a:ext cx="116840" cy="233680"/>
            </a:xfrm>
            <a:custGeom>
              <a:avLst/>
              <a:gdLst>
                <a:gd name="connsiteX0" fmla="*/ 0 w 116840"/>
                <a:gd name="connsiteY0" fmla="*/ 0 h 233680"/>
                <a:gd name="connsiteX1" fmla="*/ 86360 w 116840"/>
                <a:gd name="connsiteY1" fmla="*/ 157480 h 233680"/>
                <a:gd name="connsiteX2" fmla="*/ 116840 w 116840"/>
                <a:gd name="connsiteY2" fmla="*/ 233680 h 233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6840" h="233680">
                  <a:moveTo>
                    <a:pt x="0" y="0"/>
                  </a:moveTo>
                  <a:lnTo>
                    <a:pt x="86360" y="157480"/>
                  </a:lnTo>
                  <a:lnTo>
                    <a:pt x="116840" y="23368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" name="フリーフォーム 124"/>
            <p:cNvSpPr/>
            <p:nvPr/>
          </p:nvSpPr>
          <p:spPr bwMode="auto">
            <a:xfrm>
              <a:off x="3191838" y="5993345"/>
              <a:ext cx="1341120" cy="1300480"/>
            </a:xfrm>
            <a:custGeom>
              <a:avLst/>
              <a:gdLst>
                <a:gd name="connsiteX0" fmla="*/ 360680 w 1341120"/>
                <a:gd name="connsiteY0" fmla="*/ 0 h 1300480"/>
                <a:gd name="connsiteX1" fmla="*/ 309880 w 1341120"/>
                <a:gd name="connsiteY1" fmla="*/ 30480 h 1300480"/>
                <a:gd name="connsiteX2" fmla="*/ 0 w 1341120"/>
                <a:gd name="connsiteY2" fmla="*/ 1102360 h 1300480"/>
                <a:gd name="connsiteX3" fmla="*/ 10160 w 1341120"/>
                <a:gd name="connsiteY3" fmla="*/ 1188720 h 1300480"/>
                <a:gd name="connsiteX4" fmla="*/ 76200 w 1341120"/>
                <a:gd name="connsiteY4" fmla="*/ 1239520 h 1300480"/>
                <a:gd name="connsiteX5" fmla="*/ 1127760 w 1341120"/>
                <a:gd name="connsiteY5" fmla="*/ 1300480 h 1300480"/>
                <a:gd name="connsiteX6" fmla="*/ 1143000 w 1341120"/>
                <a:gd name="connsiteY6" fmla="*/ 1244600 h 1300480"/>
                <a:gd name="connsiteX7" fmla="*/ 1341120 w 1341120"/>
                <a:gd name="connsiteY7" fmla="*/ 1229360 h 1300480"/>
                <a:gd name="connsiteX8" fmla="*/ 1320800 w 1341120"/>
                <a:gd name="connsiteY8" fmla="*/ 96520 h 1300480"/>
                <a:gd name="connsiteX9" fmla="*/ 1305560 w 1341120"/>
                <a:gd name="connsiteY9" fmla="*/ 71120 h 1300480"/>
                <a:gd name="connsiteX10" fmla="*/ 360680 w 1341120"/>
                <a:gd name="connsiteY10" fmla="*/ 0 h 1300480"/>
                <a:gd name="connsiteX0" fmla="*/ 360680 w 1341120"/>
                <a:gd name="connsiteY0" fmla="*/ 0 h 1300480"/>
                <a:gd name="connsiteX1" fmla="*/ 309880 w 1341120"/>
                <a:gd name="connsiteY1" fmla="*/ 30480 h 1300480"/>
                <a:gd name="connsiteX2" fmla="*/ 0 w 1341120"/>
                <a:gd name="connsiteY2" fmla="*/ 1102360 h 1300480"/>
                <a:gd name="connsiteX3" fmla="*/ 10160 w 1341120"/>
                <a:gd name="connsiteY3" fmla="*/ 1188720 h 1300480"/>
                <a:gd name="connsiteX4" fmla="*/ 76200 w 1341120"/>
                <a:gd name="connsiteY4" fmla="*/ 1239520 h 1300480"/>
                <a:gd name="connsiteX5" fmla="*/ 1127760 w 1341120"/>
                <a:gd name="connsiteY5" fmla="*/ 1300480 h 1300480"/>
                <a:gd name="connsiteX6" fmla="*/ 1285240 w 1341120"/>
                <a:gd name="connsiteY6" fmla="*/ 1295400 h 1300480"/>
                <a:gd name="connsiteX7" fmla="*/ 1341120 w 1341120"/>
                <a:gd name="connsiteY7" fmla="*/ 1229360 h 1300480"/>
                <a:gd name="connsiteX8" fmla="*/ 1320800 w 1341120"/>
                <a:gd name="connsiteY8" fmla="*/ 96520 h 1300480"/>
                <a:gd name="connsiteX9" fmla="*/ 1305560 w 1341120"/>
                <a:gd name="connsiteY9" fmla="*/ 71120 h 1300480"/>
                <a:gd name="connsiteX10" fmla="*/ 360680 w 1341120"/>
                <a:gd name="connsiteY10" fmla="*/ 0 h 1300480"/>
                <a:gd name="connsiteX0" fmla="*/ 360680 w 1341120"/>
                <a:gd name="connsiteY0" fmla="*/ 0 h 1300480"/>
                <a:gd name="connsiteX1" fmla="*/ 309880 w 1341120"/>
                <a:gd name="connsiteY1" fmla="*/ 30480 h 1300480"/>
                <a:gd name="connsiteX2" fmla="*/ 0 w 1341120"/>
                <a:gd name="connsiteY2" fmla="*/ 1102360 h 1300480"/>
                <a:gd name="connsiteX3" fmla="*/ 10160 w 1341120"/>
                <a:gd name="connsiteY3" fmla="*/ 1188720 h 1300480"/>
                <a:gd name="connsiteX4" fmla="*/ 76200 w 1341120"/>
                <a:gd name="connsiteY4" fmla="*/ 1239520 h 1300480"/>
                <a:gd name="connsiteX5" fmla="*/ 1188720 w 1341120"/>
                <a:gd name="connsiteY5" fmla="*/ 1300480 h 1300480"/>
                <a:gd name="connsiteX6" fmla="*/ 1285240 w 1341120"/>
                <a:gd name="connsiteY6" fmla="*/ 1295400 h 1300480"/>
                <a:gd name="connsiteX7" fmla="*/ 1341120 w 1341120"/>
                <a:gd name="connsiteY7" fmla="*/ 1229360 h 1300480"/>
                <a:gd name="connsiteX8" fmla="*/ 1320800 w 1341120"/>
                <a:gd name="connsiteY8" fmla="*/ 96520 h 1300480"/>
                <a:gd name="connsiteX9" fmla="*/ 1305560 w 1341120"/>
                <a:gd name="connsiteY9" fmla="*/ 71120 h 1300480"/>
                <a:gd name="connsiteX10" fmla="*/ 360680 w 1341120"/>
                <a:gd name="connsiteY10" fmla="*/ 0 h 1300480"/>
                <a:gd name="connsiteX0" fmla="*/ 360680 w 1341120"/>
                <a:gd name="connsiteY0" fmla="*/ 0 h 1300480"/>
                <a:gd name="connsiteX1" fmla="*/ 309880 w 1341120"/>
                <a:gd name="connsiteY1" fmla="*/ 30480 h 1300480"/>
                <a:gd name="connsiteX2" fmla="*/ 0 w 1341120"/>
                <a:gd name="connsiteY2" fmla="*/ 1102360 h 1300480"/>
                <a:gd name="connsiteX3" fmla="*/ 10160 w 1341120"/>
                <a:gd name="connsiteY3" fmla="*/ 1188720 h 1300480"/>
                <a:gd name="connsiteX4" fmla="*/ 76200 w 1341120"/>
                <a:gd name="connsiteY4" fmla="*/ 1239520 h 1300480"/>
                <a:gd name="connsiteX5" fmla="*/ 1188720 w 1341120"/>
                <a:gd name="connsiteY5" fmla="*/ 1300480 h 1300480"/>
                <a:gd name="connsiteX6" fmla="*/ 1305560 w 1341120"/>
                <a:gd name="connsiteY6" fmla="*/ 1295400 h 1300480"/>
                <a:gd name="connsiteX7" fmla="*/ 1341120 w 1341120"/>
                <a:gd name="connsiteY7" fmla="*/ 1229360 h 1300480"/>
                <a:gd name="connsiteX8" fmla="*/ 1320800 w 1341120"/>
                <a:gd name="connsiteY8" fmla="*/ 96520 h 1300480"/>
                <a:gd name="connsiteX9" fmla="*/ 1305560 w 1341120"/>
                <a:gd name="connsiteY9" fmla="*/ 71120 h 1300480"/>
                <a:gd name="connsiteX10" fmla="*/ 360680 w 1341120"/>
                <a:gd name="connsiteY10" fmla="*/ 0 h 1300480"/>
                <a:gd name="connsiteX0" fmla="*/ 360680 w 1341120"/>
                <a:gd name="connsiteY0" fmla="*/ 0 h 1300480"/>
                <a:gd name="connsiteX1" fmla="*/ 309880 w 1341120"/>
                <a:gd name="connsiteY1" fmla="*/ 30480 h 1300480"/>
                <a:gd name="connsiteX2" fmla="*/ 0 w 1341120"/>
                <a:gd name="connsiteY2" fmla="*/ 1102360 h 1300480"/>
                <a:gd name="connsiteX3" fmla="*/ 10160 w 1341120"/>
                <a:gd name="connsiteY3" fmla="*/ 1188720 h 1300480"/>
                <a:gd name="connsiteX4" fmla="*/ 76200 w 1341120"/>
                <a:gd name="connsiteY4" fmla="*/ 1239520 h 1300480"/>
                <a:gd name="connsiteX5" fmla="*/ 1188720 w 1341120"/>
                <a:gd name="connsiteY5" fmla="*/ 1300480 h 1300480"/>
                <a:gd name="connsiteX6" fmla="*/ 1229360 w 1341120"/>
                <a:gd name="connsiteY6" fmla="*/ 1295400 h 1300480"/>
                <a:gd name="connsiteX7" fmla="*/ 1305560 w 1341120"/>
                <a:gd name="connsiteY7" fmla="*/ 1295400 h 1300480"/>
                <a:gd name="connsiteX8" fmla="*/ 1341120 w 1341120"/>
                <a:gd name="connsiteY8" fmla="*/ 1229360 h 1300480"/>
                <a:gd name="connsiteX9" fmla="*/ 1320800 w 1341120"/>
                <a:gd name="connsiteY9" fmla="*/ 96520 h 1300480"/>
                <a:gd name="connsiteX10" fmla="*/ 1305560 w 1341120"/>
                <a:gd name="connsiteY10" fmla="*/ 71120 h 1300480"/>
                <a:gd name="connsiteX11" fmla="*/ 360680 w 1341120"/>
                <a:gd name="connsiteY11" fmla="*/ 0 h 130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41120" h="1300480">
                  <a:moveTo>
                    <a:pt x="360680" y="0"/>
                  </a:moveTo>
                  <a:lnTo>
                    <a:pt x="309880" y="30480"/>
                  </a:lnTo>
                  <a:lnTo>
                    <a:pt x="0" y="1102360"/>
                  </a:lnTo>
                  <a:lnTo>
                    <a:pt x="10160" y="1188720"/>
                  </a:lnTo>
                  <a:lnTo>
                    <a:pt x="76200" y="1239520"/>
                  </a:lnTo>
                  <a:lnTo>
                    <a:pt x="1188720" y="1300480"/>
                  </a:lnTo>
                  <a:cubicBezTo>
                    <a:pt x="1193800" y="1298787"/>
                    <a:pt x="1224280" y="1297093"/>
                    <a:pt x="1229360" y="1295400"/>
                  </a:cubicBezTo>
                  <a:lnTo>
                    <a:pt x="1305560" y="1295400"/>
                  </a:lnTo>
                  <a:lnTo>
                    <a:pt x="1341120" y="1229360"/>
                  </a:lnTo>
                  <a:lnTo>
                    <a:pt x="1320800" y="96520"/>
                  </a:lnTo>
                  <a:lnTo>
                    <a:pt x="1305560" y="71120"/>
                  </a:lnTo>
                  <a:lnTo>
                    <a:pt x="360680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 125"/>
            <p:cNvSpPr/>
            <p:nvPr/>
          </p:nvSpPr>
          <p:spPr bwMode="auto">
            <a:xfrm>
              <a:off x="3334078" y="6094945"/>
              <a:ext cx="1117600" cy="934720"/>
            </a:xfrm>
            <a:custGeom>
              <a:avLst/>
              <a:gdLst>
                <a:gd name="connsiteX0" fmla="*/ 233680 w 1117600"/>
                <a:gd name="connsiteY0" fmla="*/ 0 h 934720"/>
                <a:gd name="connsiteX1" fmla="*/ 0 w 1117600"/>
                <a:gd name="connsiteY1" fmla="*/ 843280 h 934720"/>
                <a:gd name="connsiteX2" fmla="*/ 1117600 w 1117600"/>
                <a:gd name="connsiteY2" fmla="*/ 934720 h 934720"/>
                <a:gd name="connsiteX3" fmla="*/ 1117600 w 1117600"/>
                <a:gd name="connsiteY3" fmla="*/ 50800 h 934720"/>
                <a:gd name="connsiteX4" fmla="*/ 233680 w 1117600"/>
                <a:gd name="connsiteY4" fmla="*/ 0 h 934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7600" h="934720">
                  <a:moveTo>
                    <a:pt x="233680" y="0"/>
                  </a:moveTo>
                  <a:lnTo>
                    <a:pt x="0" y="843280"/>
                  </a:lnTo>
                  <a:lnTo>
                    <a:pt x="1117600" y="934720"/>
                  </a:lnTo>
                  <a:lnTo>
                    <a:pt x="1117600" y="50800"/>
                  </a:lnTo>
                  <a:lnTo>
                    <a:pt x="23368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 126"/>
            <p:cNvSpPr/>
            <p:nvPr/>
          </p:nvSpPr>
          <p:spPr bwMode="auto">
            <a:xfrm>
              <a:off x="2739718" y="5993345"/>
              <a:ext cx="599440" cy="944880"/>
            </a:xfrm>
            <a:custGeom>
              <a:avLst/>
              <a:gdLst>
                <a:gd name="connsiteX0" fmla="*/ 381000 w 599440"/>
                <a:gd name="connsiteY0" fmla="*/ 137160 h 944880"/>
                <a:gd name="connsiteX1" fmla="*/ 472440 w 599440"/>
                <a:gd name="connsiteY1" fmla="*/ 330200 h 944880"/>
                <a:gd name="connsiteX2" fmla="*/ 482600 w 599440"/>
                <a:gd name="connsiteY2" fmla="*/ 457200 h 944880"/>
                <a:gd name="connsiteX3" fmla="*/ 584200 w 599440"/>
                <a:gd name="connsiteY3" fmla="*/ 568960 h 944880"/>
                <a:gd name="connsiteX4" fmla="*/ 599440 w 599440"/>
                <a:gd name="connsiteY4" fmla="*/ 726440 h 944880"/>
                <a:gd name="connsiteX5" fmla="*/ 538480 w 599440"/>
                <a:gd name="connsiteY5" fmla="*/ 878840 h 944880"/>
                <a:gd name="connsiteX6" fmla="*/ 411480 w 599440"/>
                <a:gd name="connsiteY6" fmla="*/ 944880 h 944880"/>
                <a:gd name="connsiteX7" fmla="*/ 294640 w 599440"/>
                <a:gd name="connsiteY7" fmla="*/ 944880 h 944880"/>
                <a:gd name="connsiteX8" fmla="*/ 294640 w 599440"/>
                <a:gd name="connsiteY8" fmla="*/ 812800 h 944880"/>
                <a:gd name="connsiteX9" fmla="*/ 86360 w 599440"/>
                <a:gd name="connsiteY9" fmla="*/ 635000 h 944880"/>
                <a:gd name="connsiteX10" fmla="*/ 20320 w 599440"/>
                <a:gd name="connsiteY10" fmla="*/ 589280 h 944880"/>
                <a:gd name="connsiteX11" fmla="*/ 0 w 599440"/>
                <a:gd name="connsiteY11" fmla="*/ 340360 h 944880"/>
                <a:gd name="connsiteX12" fmla="*/ 5080 w 599440"/>
                <a:gd name="connsiteY12" fmla="*/ 0 h 94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9440" h="944880">
                  <a:moveTo>
                    <a:pt x="381000" y="137160"/>
                  </a:moveTo>
                  <a:lnTo>
                    <a:pt x="472440" y="330200"/>
                  </a:lnTo>
                  <a:lnTo>
                    <a:pt x="482600" y="457200"/>
                  </a:lnTo>
                  <a:lnTo>
                    <a:pt x="584200" y="568960"/>
                  </a:lnTo>
                  <a:lnTo>
                    <a:pt x="599440" y="726440"/>
                  </a:lnTo>
                  <a:lnTo>
                    <a:pt x="538480" y="878840"/>
                  </a:lnTo>
                  <a:lnTo>
                    <a:pt x="411480" y="944880"/>
                  </a:lnTo>
                  <a:lnTo>
                    <a:pt x="294640" y="944880"/>
                  </a:lnTo>
                  <a:lnTo>
                    <a:pt x="294640" y="812800"/>
                  </a:lnTo>
                  <a:lnTo>
                    <a:pt x="86360" y="635000"/>
                  </a:lnTo>
                  <a:lnTo>
                    <a:pt x="20320" y="589280"/>
                  </a:lnTo>
                  <a:lnTo>
                    <a:pt x="0" y="340360"/>
                  </a:lnTo>
                  <a:cubicBezTo>
                    <a:pt x="1693" y="226907"/>
                    <a:pt x="3387" y="113453"/>
                    <a:pt x="5080" y="0"/>
                  </a:cubicBez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" name="フリーフォーム 127"/>
            <p:cNvSpPr/>
            <p:nvPr/>
          </p:nvSpPr>
          <p:spPr bwMode="auto">
            <a:xfrm>
              <a:off x="3948758" y="5531065"/>
              <a:ext cx="833120" cy="802640"/>
            </a:xfrm>
            <a:custGeom>
              <a:avLst/>
              <a:gdLst>
                <a:gd name="connsiteX0" fmla="*/ 833120 w 833120"/>
                <a:gd name="connsiteY0" fmla="*/ 0 h 802640"/>
                <a:gd name="connsiteX1" fmla="*/ 172720 w 833120"/>
                <a:gd name="connsiteY1" fmla="*/ 497840 h 802640"/>
                <a:gd name="connsiteX2" fmla="*/ 20320 w 833120"/>
                <a:gd name="connsiteY2" fmla="*/ 624840 h 802640"/>
                <a:gd name="connsiteX3" fmla="*/ 0 w 833120"/>
                <a:gd name="connsiteY3" fmla="*/ 721360 h 802640"/>
                <a:gd name="connsiteX4" fmla="*/ 157480 w 833120"/>
                <a:gd name="connsiteY4" fmla="*/ 802640 h 802640"/>
                <a:gd name="connsiteX5" fmla="*/ 833120 w 833120"/>
                <a:gd name="connsiteY5" fmla="*/ 0 h 80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120" h="802640">
                  <a:moveTo>
                    <a:pt x="833120" y="0"/>
                  </a:moveTo>
                  <a:lnTo>
                    <a:pt x="172720" y="497840"/>
                  </a:lnTo>
                  <a:lnTo>
                    <a:pt x="20320" y="624840"/>
                  </a:lnTo>
                  <a:lnTo>
                    <a:pt x="0" y="721360"/>
                  </a:lnTo>
                  <a:lnTo>
                    <a:pt x="157480" y="802640"/>
                  </a:lnTo>
                  <a:lnTo>
                    <a:pt x="83312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 128"/>
            <p:cNvSpPr/>
            <p:nvPr/>
          </p:nvSpPr>
          <p:spPr bwMode="auto">
            <a:xfrm>
              <a:off x="3979238" y="5094185"/>
              <a:ext cx="2667000" cy="2159000"/>
            </a:xfrm>
            <a:custGeom>
              <a:avLst/>
              <a:gdLst>
                <a:gd name="connsiteX0" fmla="*/ 1280160 w 2667000"/>
                <a:gd name="connsiteY0" fmla="*/ 20320 h 2159000"/>
                <a:gd name="connsiteX1" fmla="*/ 873760 w 2667000"/>
                <a:gd name="connsiteY1" fmla="*/ 233680 h 2159000"/>
                <a:gd name="connsiteX2" fmla="*/ 457200 w 2667000"/>
                <a:gd name="connsiteY2" fmla="*/ 670560 h 2159000"/>
                <a:gd name="connsiteX3" fmla="*/ 50800 w 2667000"/>
                <a:gd name="connsiteY3" fmla="*/ 1153160 h 2159000"/>
                <a:gd name="connsiteX4" fmla="*/ 0 w 2667000"/>
                <a:gd name="connsiteY4" fmla="*/ 1300480 h 2159000"/>
                <a:gd name="connsiteX5" fmla="*/ 76200 w 2667000"/>
                <a:gd name="connsiteY5" fmla="*/ 1386840 h 2159000"/>
                <a:gd name="connsiteX6" fmla="*/ 243840 w 2667000"/>
                <a:gd name="connsiteY6" fmla="*/ 1315720 h 2159000"/>
                <a:gd name="connsiteX7" fmla="*/ 1016000 w 2667000"/>
                <a:gd name="connsiteY7" fmla="*/ 777240 h 2159000"/>
                <a:gd name="connsiteX8" fmla="*/ 1178560 w 2667000"/>
                <a:gd name="connsiteY8" fmla="*/ 690880 h 2159000"/>
                <a:gd name="connsiteX9" fmla="*/ 767080 w 2667000"/>
                <a:gd name="connsiteY9" fmla="*/ 1178560 h 2159000"/>
                <a:gd name="connsiteX10" fmla="*/ 375920 w 2667000"/>
                <a:gd name="connsiteY10" fmla="*/ 1508760 h 2159000"/>
                <a:gd name="connsiteX11" fmla="*/ 325120 w 2667000"/>
                <a:gd name="connsiteY11" fmla="*/ 1676400 h 2159000"/>
                <a:gd name="connsiteX12" fmla="*/ 482600 w 2667000"/>
                <a:gd name="connsiteY12" fmla="*/ 1783080 h 2159000"/>
                <a:gd name="connsiteX13" fmla="*/ 802640 w 2667000"/>
                <a:gd name="connsiteY13" fmla="*/ 1625600 h 2159000"/>
                <a:gd name="connsiteX14" fmla="*/ 1244600 w 2667000"/>
                <a:gd name="connsiteY14" fmla="*/ 1295400 h 2159000"/>
                <a:gd name="connsiteX15" fmla="*/ 1554480 w 2667000"/>
                <a:gd name="connsiteY15" fmla="*/ 1046480 h 2159000"/>
                <a:gd name="connsiteX16" fmla="*/ 1524000 w 2667000"/>
                <a:gd name="connsiteY16" fmla="*/ 1285240 h 2159000"/>
                <a:gd name="connsiteX17" fmla="*/ 1442720 w 2667000"/>
                <a:gd name="connsiteY17" fmla="*/ 1574800 h 2159000"/>
                <a:gd name="connsiteX18" fmla="*/ 1341120 w 2667000"/>
                <a:gd name="connsiteY18" fmla="*/ 1793240 h 2159000"/>
                <a:gd name="connsiteX19" fmla="*/ 1447800 w 2667000"/>
                <a:gd name="connsiteY19" fmla="*/ 1955800 h 2159000"/>
                <a:gd name="connsiteX20" fmla="*/ 1605280 w 2667000"/>
                <a:gd name="connsiteY20" fmla="*/ 1981200 h 2159000"/>
                <a:gd name="connsiteX21" fmla="*/ 1701800 w 2667000"/>
                <a:gd name="connsiteY21" fmla="*/ 1884680 h 2159000"/>
                <a:gd name="connsiteX22" fmla="*/ 1656080 w 2667000"/>
                <a:gd name="connsiteY22" fmla="*/ 2026920 h 2159000"/>
                <a:gd name="connsiteX23" fmla="*/ 1711960 w 2667000"/>
                <a:gd name="connsiteY23" fmla="*/ 2133600 h 2159000"/>
                <a:gd name="connsiteX24" fmla="*/ 1864360 w 2667000"/>
                <a:gd name="connsiteY24" fmla="*/ 2159000 h 2159000"/>
                <a:gd name="connsiteX25" fmla="*/ 1910080 w 2667000"/>
                <a:gd name="connsiteY25" fmla="*/ 2077720 h 2159000"/>
                <a:gd name="connsiteX26" fmla="*/ 1930400 w 2667000"/>
                <a:gd name="connsiteY26" fmla="*/ 1884680 h 2159000"/>
                <a:gd name="connsiteX27" fmla="*/ 2011680 w 2667000"/>
                <a:gd name="connsiteY27" fmla="*/ 1325880 h 2159000"/>
                <a:gd name="connsiteX28" fmla="*/ 2103120 w 2667000"/>
                <a:gd name="connsiteY28" fmla="*/ 883920 h 2159000"/>
                <a:gd name="connsiteX29" fmla="*/ 2397760 w 2667000"/>
                <a:gd name="connsiteY29" fmla="*/ 640080 h 2159000"/>
                <a:gd name="connsiteX30" fmla="*/ 2667000 w 2667000"/>
                <a:gd name="connsiteY30" fmla="*/ 0 h 215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67000" h="2159000">
                  <a:moveTo>
                    <a:pt x="1280160" y="20320"/>
                  </a:moveTo>
                  <a:lnTo>
                    <a:pt x="873760" y="233680"/>
                  </a:lnTo>
                  <a:lnTo>
                    <a:pt x="457200" y="670560"/>
                  </a:lnTo>
                  <a:lnTo>
                    <a:pt x="50800" y="1153160"/>
                  </a:lnTo>
                  <a:lnTo>
                    <a:pt x="0" y="1300480"/>
                  </a:lnTo>
                  <a:lnTo>
                    <a:pt x="76200" y="1386840"/>
                  </a:lnTo>
                  <a:lnTo>
                    <a:pt x="243840" y="1315720"/>
                  </a:lnTo>
                  <a:lnTo>
                    <a:pt x="1016000" y="777240"/>
                  </a:lnTo>
                  <a:lnTo>
                    <a:pt x="1178560" y="690880"/>
                  </a:lnTo>
                  <a:lnTo>
                    <a:pt x="767080" y="1178560"/>
                  </a:lnTo>
                  <a:lnTo>
                    <a:pt x="375920" y="1508760"/>
                  </a:lnTo>
                  <a:lnTo>
                    <a:pt x="325120" y="1676400"/>
                  </a:lnTo>
                  <a:lnTo>
                    <a:pt x="482600" y="1783080"/>
                  </a:lnTo>
                  <a:lnTo>
                    <a:pt x="802640" y="1625600"/>
                  </a:lnTo>
                  <a:lnTo>
                    <a:pt x="1244600" y="1295400"/>
                  </a:lnTo>
                  <a:lnTo>
                    <a:pt x="1554480" y="1046480"/>
                  </a:lnTo>
                  <a:lnTo>
                    <a:pt x="1524000" y="1285240"/>
                  </a:lnTo>
                  <a:lnTo>
                    <a:pt x="1442720" y="1574800"/>
                  </a:lnTo>
                  <a:lnTo>
                    <a:pt x="1341120" y="1793240"/>
                  </a:lnTo>
                  <a:lnTo>
                    <a:pt x="1447800" y="1955800"/>
                  </a:lnTo>
                  <a:lnTo>
                    <a:pt x="1605280" y="1981200"/>
                  </a:lnTo>
                  <a:lnTo>
                    <a:pt x="1701800" y="1884680"/>
                  </a:lnTo>
                  <a:lnTo>
                    <a:pt x="1656080" y="2026920"/>
                  </a:lnTo>
                  <a:lnTo>
                    <a:pt x="1711960" y="2133600"/>
                  </a:lnTo>
                  <a:lnTo>
                    <a:pt x="1864360" y="2159000"/>
                  </a:lnTo>
                  <a:lnTo>
                    <a:pt x="1910080" y="2077720"/>
                  </a:lnTo>
                  <a:lnTo>
                    <a:pt x="1930400" y="1884680"/>
                  </a:lnTo>
                  <a:lnTo>
                    <a:pt x="2011680" y="1325880"/>
                  </a:lnTo>
                  <a:lnTo>
                    <a:pt x="2103120" y="883920"/>
                  </a:lnTo>
                  <a:lnTo>
                    <a:pt x="2397760" y="640080"/>
                  </a:lnTo>
                  <a:lnTo>
                    <a:pt x="2667000" y="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フリーフォーム 129"/>
            <p:cNvSpPr/>
            <p:nvPr/>
          </p:nvSpPr>
          <p:spPr bwMode="auto">
            <a:xfrm>
              <a:off x="5498158" y="6049225"/>
              <a:ext cx="142240" cy="492760"/>
            </a:xfrm>
            <a:custGeom>
              <a:avLst/>
              <a:gdLst>
                <a:gd name="connsiteX0" fmla="*/ 142240 w 142240"/>
                <a:gd name="connsiteY0" fmla="*/ 0 h 492760"/>
                <a:gd name="connsiteX1" fmla="*/ 55880 w 142240"/>
                <a:gd name="connsiteY1" fmla="*/ 116840 h 492760"/>
                <a:gd name="connsiteX2" fmla="*/ 55880 w 142240"/>
                <a:gd name="connsiteY2" fmla="*/ 238760 h 492760"/>
                <a:gd name="connsiteX3" fmla="*/ 0 w 142240"/>
                <a:gd name="connsiteY3" fmla="*/ 492760 h 492760"/>
                <a:gd name="connsiteX4" fmla="*/ 121920 w 142240"/>
                <a:gd name="connsiteY4" fmla="*/ 203200 h 492760"/>
                <a:gd name="connsiteX5" fmla="*/ 142240 w 142240"/>
                <a:gd name="connsiteY5" fmla="*/ 0 h 49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492760">
                  <a:moveTo>
                    <a:pt x="142240" y="0"/>
                  </a:moveTo>
                  <a:lnTo>
                    <a:pt x="55880" y="116840"/>
                  </a:lnTo>
                  <a:lnTo>
                    <a:pt x="55880" y="238760"/>
                  </a:lnTo>
                  <a:lnTo>
                    <a:pt x="0" y="492760"/>
                  </a:lnTo>
                  <a:lnTo>
                    <a:pt x="121920" y="203200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 130"/>
            <p:cNvSpPr/>
            <p:nvPr/>
          </p:nvSpPr>
          <p:spPr bwMode="auto">
            <a:xfrm>
              <a:off x="5137478" y="5551385"/>
              <a:ext cx="289560" cy="269240"/>
            </a:xfrm>
            <a:custGeom>
              <a:avLst/>
              <a:gdLst>
                <a:gd name="connsiteX0" fmla="*/ 0 w 289560"/>
                <a:gd name="connsiteY0" fmla="*/ 187960 h 269240"/>
                <a:gd name="connsiteX1" fmla="*/ 289560 w 289560"/>
                <a:gd name="connsiteY1" fmla="*/ 0 h 269240"/>
                <a:gd name="connsiteX2" fmla="*/ 60960 w 289560"/>
                <a:gd name="connsiteY2" fmla="*/ 269240 h 269240"/>
                <a:gd name="connsiteX3" fmla="*/ 60960 w 289560"/>
                <a:gd name="connsiteY3" fmla="*/ 218440 h 269240"/>
                <a:gd name="connsiteX4" fmla="*/ 0 w 289560"/>
                <a:gd name="connsiteY4" fmla="*/ 187960 h 26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560" h="269240">
                  <a:moveTo>
                    <a:pt x="0" y="187960"/>
                  </a:moveTo>
                  <a:lnTo>
                    <a:pt x="289560" y="0"/>
                  </a:lnTo>
                  <a:lnTo>
                    <a:pt x="60960" y="269240"/>
                  </a:lnTo>
                  <a:lnTo>
                    <a:pt x="60960" y="218440"/>
                  </a:lnTo>
                  <a:lnTo>
                    <a:pt x="0" y="18796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 131"/>
            <p:cNvSpPr/>
            <p:nvPr/>
          </p:nvSpPr>
          <p:spPr bwMode="auto">
            <a:xfrm>
              <a:off x="4162118" y="5840945"/>
              <a:ext cx="726440" cy="553720"/>
            </a:xfrm>
            <a:custGeom>
              <a:avLst/>
              <a:gdLst>
                <a:gd name="connsiteX0" fmla="*/ 726440 w 726440"/>
                <a:gd name="connsiteY0" fmla="*/ 0 h 553720"/>
                <a:gd name="connsiteX1" fmla="*/ 391160 w 726440"/>
                <a:gd name="connsiteY1" fmla="*/ 223520 h 553720"/>
                <a:gd name="connsiteX2" fmla="*/ 116840 w 726440"/>
                <a:gd name="connsiteY2" fmla="*/ 462280 h 553720"/>
                <a:gd name="connsiteX3" fmla="*/ 0 w 726440"/>
                <a:gd name="connsiteY3" fmla="*/ 553720 h 553720"/>
                <a:gd name="connsiteX4" fmla="*/ 345440 w 726440"/>
                <a:gd name="connsiteY4" fmla="*/ 330200 h 553720"/>
                <a:gd name="connsiteX5" fmla="*/ 538480 w 726440"/>
                <a:gd name="connsiteY5" fmla="*/ 213360 h 553720"/>
                <a:gd name="connsiteX6" fmla="*/ 711200 w 726440"/>
                <a:gd name="connsiteY6" fmla="*/ 91440 h 553720"/>
                <a:gd name="connsiteX7" fmla="*/ 726440 w 726440"/>
                <a:gd name="connsiteY7" fmla="*/ 0 h 553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6440" h="553720">
                  <a:moveTo>
                    <a:pt x="726440" y="0"/>
                  </a:moveTo>
                  <a:lnTo>
                    <a:pt x="391160" y="223520"/>
                  </a:lnTo>
                  <a:lnTo>
                    <a:pt x="116840" y="462280"/>
                  </a:lnTo>
                  <a:lnTo>
                    <a:pt x="0" y="553720"/>
                  </a:lnTo>
                  <a:lnTo>
                    <a:pt x="345440" y="330200"/>
                  </a:lnTo>
                  <a:lnTo>
                    <a:pt x="538480" y="213360"/>
                  </a:lnTo>
                  <a:lnTo>
                    <a:pt x="711200" y="91440"/>
                  </a:lnTo>
                  <a:lnTo>
                    <a:pt x="72644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 132"/>
            <p:cNvSpPr/>
            <p:nvPr/>
          </p:nvSpPr>
          <p:spPr bwMode="auto">
            <a:xfrm>
              <a:off x="5686118" y="6389585"/>
              <a:ext cx="223520" cy="563880"/>
            </a:xfrm>
            <a:custGeom>
              <a:avLst/>
              <a:gdLst>
                <a:gd name="connsiteX0" fmla="*/ 223520 w 223520"/>
                <a:gd name="connsiteY0" fmla="*/ 0 h 563880"/>
                <a:gd name="connsiteX1" fmla="*/ 86360 w 223520"/>
                <a:gd name="connsiteY1" fmla="*/ 320040 h 563880"/>
                <a:gd name="connsiteX2" fmla="*/ 0 w 223520"/>
                <a:gd name="connsiteY2" fmla="*/ 563880 h 563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3520" h="563880">
                  <a:moveTo>
                    <a:pt x="223520" y="0"/>
                  </a:moveTo>
                  <a:lnTo>
                    <a:pt x="86360" y="320040"/>
                  </a:lnTo>
                  <a:lnTo>
                    <a:pt x="0" y="56388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7900619" y="5182861"/>
            <a:ext cx="1617135" cy="836583"/>
            <a:chOff x="7900619" y="5182861"/>
            <a:chExt cx="1617135" cy="836583"/>
          </a:xfrm>
        </p:grpSpPr>
        <p:grpSp>
          <p:nvGrpSpPr>
            <p:cNvPr id="135" name="グループ化 134"/>
            <p:cNvGrpSpPr/>
            <p:nvPr/>
          </p:nvGrpSpPr>
          <p:grpSpPr>
            <a:xfrm>
              <a:off x="7900619" y="5182861"/>
              <a:ext cx="1617135" cy="836583"/>
              <a:chOff x="2394278" y="5094185"/>
              <a:chExt cx="4251960" cy="2199640"/>
            </a:xfrm>
          </p:grpSpPr>
          <p:sp>
            <p:nvSpPr>
              <p:cNvPr id="136" name="フリーフォーム 135"/>
              <p:cNvSpPr/>
              <p:nvPr/>
            </p:nvSpPr>
            <p:spPr bwMode="auto">
              <a:xfrm>
                <a:off x="2394278" y="5505665"/>
                <a:ext cx="1320800" cy="1427480"/>
              </a:xfrm>
              <a:custGeom>
                <a:avLst/>
                <a:gdLst>
                  <a:gd name="connsiteX0" fmla="*/ 0 w 1320800"/>
                  <a:gd name="connsiteY0" fmla="*/ 45720 h 1427480"/>
                  <a:gd name="connsiteX1" fmla="*/ 213360 w 1320800"/>
                  <a:gd name="connsiteY1" fmla="*/ 574040 h 1427480"/>
                  <a:gd name="connsiteX2" fmla="*/ 365760 w 1320800"/>
                  <a:gd name="connsiteY2" fmla="*/ 838200 h 1427480"/>
                  <a:gd name="connsiteX3" fmla="*/ 401320 w 1320800"/>
                  <a:gd name="connsiteY3" fmla="*/ 1071880 h 1427480"/>
                  <a:gd name="connsiteX4" fmla="*/ 553720 w 1320800"/>
                  <a:gd name="connsiteY4" fmla="*/ 1193800 h 1427480"/>
                  <a:gd name="connsiteX5" fmla="*/ 655320 w 1320800"/>
                  <a:gd name="connsiteY5" fmla="*/ 1275080 h 1427480"/>
                  <a:gd name="connsiteX6" fmla="*/ 660400 w 1320800"/>
                  <a:gd name="connsiteY6" fmla="*/ 1417320 h 1427480"/>
                  <a:gd name="connsiteX7" fmla="*/ 777240 w 1320800"/>
                  <a:gd name="connsiteY7" fmla="*/ 1427480 h 1427480"/>
                  <a:gd name="connsiteX8" fmla="*/ 899160 w 1320800"/>
                  <a:gd name="connsiteY8" fmla="*/ 1295400 h 1427480"/>
                  <a:gd name="connsiteX9" fmla="*/ 914400 w 1320800"/>
                  <a:gd name="connsiteY9" fmla="*/ 1173480 h 1427480"/>
                  <a:gd name="connsiteX10" fmla="*/ 1209040 w 1320800"/>
                  <a:gd name="connsiteY10" fmla="*/ 772160 h 1427480"/>
                  <a:gd name="connsiteX11" fmla="*/ 1320800 w 1320800"/>
                  <a:gd name="connsiteY11" fmla="*/ 513080 h 1427480"/>
                  <a:gd name="connsiteX12" fmla="*/ 1097280 w 1320800"/>
                  <a:gd name="connsiteY12" fmla="*/ 386080 h 1427480"/>
                  <a:gd name="connsiteX13" fmla="*/ 970280 w 1320800"/>
                  <a:gd name="connsiteY13" fmla="*/ 355600 h 1427480"/>
                  <a:gd name="connsiteX14" fmla="*/ 873760 w 1320800"/>
                  <a:gd name="connsiteY14" fmla="*/ 0 h 142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20800" h="1427480">
                    <a:moveTo>
                      <a:pt x="0" y="45720"/>
                    </a:moveTo>
                    <a:lnTo>
                      <a:pt x="213360" y="574040"/>
                    </a:lnTo>
                    <a:lnTo>
                      <a:pt x="365760" y="838200"/>
                    </a:lnTo>
                    <a:lnTo>
                      <a:pt x="401320" y="1071880"/>
                    </a:lnTo>
                    <a:lnTo>
                      <a:pt x="553720" y="1193800"/>
                    </a:lnTo>
                    <a:lnTo>
                      <a:pt x="655320" y="1275080"/>
                    </a:lnTo>
                    <a:lnTo>
                      <a:pt x="660400" y="1417320"/>
                    </a:lnTo>
                    <a:lnTo>
                      <a:pt x="777240" y="1427480"/>
                    </a:lnTo>
                    <a:lnTo>
                      <a:pt x="899160" y="1295400"/>
                    </a:lnTo>
                    <a:lnTo>
                      <a:pt x="914400" y="1173480"/>
                    </a:lnTo>
                    <a:lnTo>
                      <a:pt x="1209040" y="772160"/>
                    </a:lnTo>
                    <a:lnTo>
                      <a:pt x="1320800" y="513080"/>
                    </a:lnTo>
                    <a:lnTo>
                      <a:pt x="1097280" y="386080"/>
                    </a:lnTo>
                    <a:lnTo>
                      <a:pt x="970280" y="355600"/>
                    </a:lnTo>
                    <a:lnTo>
                      <a:pt x="873760" y="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フリーフォーム 136"/>
              <p:cNvSpPr/>
              <p:nvPr/>
            </p:nvSpPr>
            <p:spPr bwMode="auto">
              <a:xfrm>
                <a:off x="4192598" y="6633425"/>
                <a:ext cx="640080" cy="452120"/>
              </a:xfrm>
              <a:custGeom>
                <a:avLst/>
                <a:gdLst>
                  <a:gd name="connsiteX0" fmla="*/ 269240 w 695960"/>
                  <a:gd name="connsiteY0" fmla="*/ 452120 h 452120"/>
                  <a:gd name="connsiteX1" fmla="*/ 695960 w 695960"/>
                  <a:gd name="connsiteY1" fmla="*/ 111760 h 452120"/>
                  <a:gd name="connsiteX2" fmla="*/ 640080 w 695960"/>
                  <a:gd name="connsiteY2" fmla="*/ 0 h 452120"/>
                  <a:gd name="connsiteX3" fmla="*/ 233680 w 695960"/>
                  <a:gd name="connsiteY3" fmla="*/ 96520 h 452120"/>
                  <a:gd name="connsiteX4" fmla="*/ 0 w 695960"/>
                  <a:gd name="connsiteY4" fmla="*/ 330200 h 452120"/>
                  <a:gd name="connsiteX5" fmla="*/ 182880 w 695960"/>
                  <a:gd name="connsiteY5" fmla="*/ 401320 h 452120"/>
                  <a:gd name="connsiteX6" fmla="*/ 203200 w 695960"/>
                  <a:gd name="connsiteY6" fmla="*/ 426720 h 452120"/>
                  <a:gd name="connsiteX7" fmla="*/ 269240 w 695960"/>
                  <a:gd name="connsiteY7" fmla="*/ 452120 h 452120"/>
                  <a:gd name="connsiteX0" fmla="*/ 269240 w 640080"/>
                  <a:gd name="connsiteY0" fmla="*/ 452120 h 452120"/>
                  <a:gd name="connsiteX1" fmla="*/ 624840 w 640080"/>
                  <a:gd name="connsiteY1" fmla="*/ 182880 h 452120"/>
                  <a:gd name="connsiteX2" fmla="*/ 640080 w 640080"/>
                  <a:gd name="connsiteY2" fmla="*/ 0 h 452120"/>
                  <a:gd name="connsiteX3" fmla="*/ 233680 w 640080"/>
                  <a:gd name="connsiteY3" fmla="*/ 96520 h 452120"/>
                  <a:gd name="connsiteX4" fmla="*/ 0 w 640080"/>
                  <a:gd name="connsiteY4" fmla="*/ 330200 h 452120"/>
                  <a:gd name="connsiteX5" fmla="*/ 182880 w 640080"/>
                  <a:gd name="connsiteY5" fmla="*/ 401320 h 452120"/>
                  <a:gd name="connsiteX6" fmla="*/ 203200 w 640080"/>
                  <a:gd name="connsiteY6" fmla="*/ 426720 h 452120"/>
                  <a:gd name="connsiteX7" fmla="*/ 269240 w 640080"/>
                  <a:gd name="connsiteY7" fmla="*/ 452120 h 452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0080" h="452120">
                    <a:moveTo>
                      <a:pt x="269240" y="452120"/>
                    </a:moveTo>
                    <a:lnTo>
                      <a:pt x="624840" y="182880"/>
                    </a:lnTo>
                    <a:lnTo>
                      <a:pt x="640080" y="0"/>
                    </a:lnTo>
                    <a:lnTo>
                      <a:pt x="233680" y="96520"/>
                    </a:lnTo>
                    <a:lnTo>
                      <a:pt x="0" y="330200"/>
                    </a:lnTo>
                    <a:lnTo>
                      <a:pt x="182880" y="401320"/>
                    </a:lnTo>
                    <a:lnTo>
                      <a:pt x="203200" y="426720"/>
                    </a:lnTo>
                    <a:lnTo>
                      <a:pt x="269240" y="45212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 137"/>
              <p:cNvSpPr/>
              <p:nvPr/>
            </p:nvSpPr>
            <p:spPr bwMode="auto">
              <a:xfrm>
                <a:off x="3379798" y="5988265"/>
                <a:ext cx="116840" cy="233680"/>
              </a:xfrm>
              <a:custGeom>
                <a:avLst/>
                <a:gdLst>
                  <a:gd name="connsiteX0" fmla="*/ 0 w 116840"/>
                  <a:gd name="connsiteY0" fmla="*/ 0 h 233680"/>
                  <a:gd name="connsiteX1" fmla="*/ 86360 w 116840"/>
                  <a:gd name="connsiteY1" fmla="*/ 157480 h 233680"/>
                  <a:gd name="connsiteX2" fmla="*/ 116840 w 116840"/>
                  <a:gd name="connsiteY2" fmla="*/ 233680 h 233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6840" h="233680">
                    <a:moveTo>
                      <a:pt x="0" y="0"/>
                    </a:moveTo>
                    <a:lnTo>
                      <a:pt x="86360" y="157480"/>
                    </a:lnTo>
                    <a:lnTo>
                      <a:pt x="116840" y="23368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フリーフォーム 138"/>
              <p:cNvSpPr/>
              <p:nvPr/>
            </p:nvSpPr>
            <p:spPr bwMode="auto">
              <a:xfrm>
                <a:off x="3191838" y="5993345"/>
                <a:ext cx="1341120" cy="1300480"/>
              </a:xfrm>
              <a:custGeom>
                <a:avLst/>
                <a:gdLst>
                  <a:gd name="connsiteX0" fmla="*/ 360680 w 1341120"/>
                  <a:gd name="connsiteY0" fmla="*/ 0 h 1300480"/>
                  <a:gd name="connsiteX1" fmla="*/ 309880 w 1341120"/>
                  <a:gd name="connsiteY1" fmla="*/ 30480 h 1300480"/>
                  <a:gd name="connsiteX2" fmla="*/ 0 w 1341120"/>
                  <a:gd name="connsiteY2" fmla="*/ 1102360 h 1300480"/>
                  <a:gd name="connsiteX3" fmla="*/ 10160 w 1341120"/>
                  <a:gd name="connsiteY3" fmla="*/ 1188720 h 1300480"/>
                  <a:gd name="connsiteX4" fmla="*/ 76200 w 1341120"/>
                  <a:gd name="connsiteY4" fmla="*/ 1239520 h 1300480"/>
                  <a:gd name="connsiteX5" fmla="*/ 1127760 w 1341120"/>
                  <a:gd name="connsiteY5" fmla="*/ 1300480 h 1300480"/>
                  <a:gd name="connsiteX6" fmla="*/ 1143000 w 1341120"/>
                  <a:gd name="connsiteY6" fmla="*/ 1244600 h 1300480"/>
                  <a:gd name="connsiteX7" fmla="*/ 1341120 w 1341120"/>
                  <a:gd name="connsiteY7" fmla="*/ 1229360 h 1300480"/>
                  <a:gd name="connsiteX8" fmla="*/ 1320800 w 1341120"/>
                  <a:gd name="connsiteY8" fmla="*/ 96520 h 1300480"/>
                  <a:gd name="connsiteX9" fmla="*/ 1305560 w 1341120"/>
                  <a:gd name="connsiteY9" fmla="*/ 71120 h 1300480"/>
                  <a:gd name="connsiteX10" fmla="*/ 360680 w 1341120"/>
                  <a:gd name="connsiteY10" fmla="*/ 0 h 1300480"/>
                  <a:gd name="connsiteX0" fmla="*/ 360680 w 1341120"/>
                  <a:gd name="connsiteY0" fmla="*/ 0 h 1300480"/>
                  <a:gd name="connsiteX1" fmla="*/ 309880 w 1341120"/>
                  <a:gd name="connsiteY1" fmla="*/ 30480 h 1300480"/>
                  <a:gd name="connsiteX2" fmla="*/ 0 w 1341120"/>
                  <a:gd name="connsiteY2" fmla="*/ 1102360 h 1300480"/>
                  <a:gd name="connsiteX3" fmla="*/ 10160 w 1341120"/>
                  <a:gd name="connsiteY3" fmla="*/ 1188720 h 1300480"/>
                  <a:gd name="connsiteX4" fmla="*/ 76200 w 1341120"/>
                  <a:gd name="connsiteY4" fmla="*/ 1239520 h 1300480"/>
                  <a:gd name="connsiteX5" fmla="*/ 1127760 w 1341120"/>
                  <a:gd name="connsiteY5" fmla="*/ 1300480 h 1300480"/>
                  <a:gd name="connsiteX6" fmla="*/ 1285240 w 1341120"/>
                  <a:gd name="connsiteY6" fmla="*/ 1295400 h 1300480"/>
                  <a:gd name="connsiteX7" fmla="*/ 1341120 w 1341120"/>
                  <a:gd name="connsiteY7" fmla="*/ 1229360 h 1300480"/>
                  <a:gd name="connsiteX8" fmla="*/ 1320800 w 1341120"/>
                  <a:gd name="connsiteY8" fmla="*/ 96520 h 1300480"/>
                  <a:gd name="connsiteX9" fmla="*/ 1305560 w 1341120"/>
                  <a:gd name="connsiteY9" fmla="*/ 71120 h 1300480"/>
                  <a:gd name="connsiteX10" fmla="*/ 360680 w 1341120"/>
                  <a:gd name="connsiteY10" fmla="*/ 0 h 1300480"/>
                  <a:gd name="connsiteX0" fmla="*/ 360680 w 1341120"/>
                  <a:gd name="connsiteY0" fmla="*/ 0 h 1300480"/>
                  <a:gd name="connsiteX1" fmla="*/ 309880 w 1341120"/>
                  <a:gd name="connsiteY1" fmla="*/ 30480 h 1300480"/>
                  <a:gd name="connsiteX2" fmla="*/ 0 w 1341120"/>
                  <a:gd name="connsiteY2" fmla="*/ 1102360 h 1300480"/>
                  <a:gd name="connsiteX3" fmla="*/ 10160 w 1341120"/>
                  <a:gd name="connsiteY3" fmla="*/ 1188720 h 1300480"/>
                  <a:gd name="connsiteX4" fmla="*/ 76200 w 1341120"/>
                  <a:gd name="connsiteY4" fmla="*/ 1239520 h 1300480"/>
                  <a:gd name="connsiteX5" fmla="*/ 1188720 w 1341120"/>
                  <a:gd name="connsiteY5" fmla="*/ 1300480 h 1300480"/>
                  <a:gd name="connsiteX6" fmla="*/ 1285240 w 1341120"/>
                  <a:gd name="connsiteY6" fmla="*/ 1295400 h 1300480"/>
                  <a:gd name="connsiteX7" fmla="*/ 1341120 w 1341120"/>
                  <a:gd name="connsiteY7" fmla="*/ 1229360 h 1300480"/>
                  <a:gd name="connsiteX8" fmla="*/ 1320800 w 1341120"/>
                  <a:gd name="connsiteY8" fmla="*/ 96520 h 1300480"/>
                  <a:gd name="connsiteX9" fmla="*/ 1305560 w 1341120"/>
                  <a:gd name="connsiteY9" fmla="*/ 71120 h 1300480"/>
                  <a:gd name="connsiteX10" fmla="*/ 360680 w 1341120"/>
                  <a:gd name="connsiteY10" fmla="*/ 0 h 1300480"/>
                  <a:gd name="connsiteX0" fmla="*/ 360680 w 1341120"/>
                  <a:gd name="connsiteY0" fmla="*/ 0 h 1300480"/>
                  <a:gd name="connsiteX1" fmla="*/ 309880 w 1341120"/>
                  <a:gd name="connsiteY1" fmla="*/ 30480 h 1300480"/>
                  <a:gd name="connsiteX2" fmla="*/ 0 w 1341120"/>
                  <a:gd name="connsiteY2" fmla="*/ 1102360 h 1300480"/>
                  <a:gd name="connsiteX3" fmla="*/ 10160 w 1341120"/>
                  <a:gd name="connsiteY3" fmla="*/ 1188720 h 1300480"/>
                  <a:gd name="connsiteX4" fmla="*/ 76200 w 1341120"/>
                  <a:gd name="connsiteY4" fmla="*/ 1239520 h 1300480"/>
                  <a:gd name="connsiteX5" fmla="*/ 1188720 w 1341120"/>
                  <a:gd name="connsiteY5" fmla="*/ 1300480 h 1300480"/>
                  <a:gd name="connsiteX6" fmla="*/ 1305560 w 1341120"/>
                  <a:gd name="connsiteY6" fmla="*/ 1295400 h 1300480"/>
                  <a:gd name="connsiteX7" fmla="*/ 1341120 w 1341120"/>
                  <a:gd name="connsiteY7" fmla="*/ 1229360 h 1300480"/>
                  <a:gd name="connsiteX8" fmla="*/ 1320800 w 1341120"/>
                  <a:gd name="connsiteY8" fmla="*/ 96520 h 1300480"/>
                  <a:gd name="connsiteX9" fmla="*/ 1305560 w 1341120"/>
                  <a:gd name="connsiteY9" fmla="*/ 71120 h 1300480"/>
                  <a:gd name="connsiteX10" fmla="*/ 360680 w 1341120"/>
                  <a:gd name="connsiteY10" fmla="*/ 0 h 1300480"/>
                  <a:gd name="connsiteX0" fmla="*/ 360680 w 1341120"/>
                  <a:gd name="connsiteY0" fmla="*/ 0 h 1300480"/>
                  <a:gd name="connsiteX1" fmla="*/ 309880 w 1341120"/>
                  <a:gd name="connsiteY1" fmla="*/ 30480 h 1300480"/>
                  <a:gd name="connsiteX2" fmla="*/ 0 w 1341120"/>
                  <a:gd name="connsiteY2" fmla="*/ 1102360 h 1300480"/>
                  <a:gd name="connsiteX3" fmla="*/ 10160 w 1341120"/>
                  <a:gd name="connsiteY3" fmla="*/ 1188720 h 1300480"/>
                  <a:gd name="connsiteX4" fmla="*/ 76200 w 1341120"/>
                  <a:gd name="connsiteY4" fmla="*/ 1239520 h 1300480"/>
                  <a:gd name="connsiteX5" fmla="*/ 1188720 w 1341120"/>
                  <a:gd name="connsiteY5" fmla="*/ 1300480 h 1300480"/>
                  <a:gd name="connsiteX6" fmla="*/ 1229360 w 1341120"/>
                  <a:gd name="connsiteY6" fmla="*/ 1295400 h 1300480"/>
                  <a:gd name="connsiteX7" fmla="*/ 1305560 w 1341120"/>
                  <a:gd name="connsiteY7" fmla="*/ 1295400 h 1300480"/>
                  <a:gd name="connsiteX8" fmla="*/ 1341120 w 1341120"/>
                  <a:gd name="connsiteY8" fmla="*/ 1229360 h 1300480"/>
                  <a:gd name="connsiteX9" fmla="*/ 1320800 w 1341120"/>
                  <a:gd name="connsiteY9" fmla="*/ 96520 h 1300480"/>
                  <a:gd name="connsiteX10" fmla="*/ 1305560 w 1341120"/>
                  <a:gd name="connsiteY10" fmla="*/ 71120 h 1300480"/>
                  <a:gd name="connsiteX11" fmla="*/ 360680 w 1341120"/>
                  <a:gd name="connsiteY11" fmla="*/ 0 h 130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1120" h="1300480">
                    <a:moveTo>
                      <a:pt x="360680" y="0"/>
                    </a:moveTo>
                    <a:lnTo>
                      <a:pt x="309880" y="30480"/>
                    </a:lnTo>
                    <a:lnTo>
                      <a:pt x="0" y="1102360"/>
                    </a:lnTo>
                    <a:lnTo>
                      <a:pt x="10160" y="1188720"/>
                    </a:lnTo>
                    <a:lnTo>
                      <a:pt x="76200" y="1239520"/>
                    </a:lnTo>
                    <a:lnTo>
                      <a:pt x="1188720" y="1300480"/>
                    </a:lnTo>
                    <a:cubicBezTo>
                      <a:pt x="1193800" y="1298787"/>
                      <a:pt x="1224280" y="1297093"/>
                      <a:pt x="1229360" y="1295400"/>
                    </a:cubicBezTo>
                    <a:lnTo>
                      <a:pt x="1305560" y="1295400"/>
                    </a:lnTo>
                    <a:lnTo>
                      <a:pt x="1341120" y="1229360"/>
                    </a:lnTo>
                    <a:lnTo>
                      <a:pt x="1320800" y="96520"/>
                    </a:lnTo>
                    <a:lnTo>
                      <a:pt x="1305560" y="71120"/>
                    </a:lnTo>
                    <a:lnTo>
                      <a:pt x="360680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 139"/>
              <p:cNvSpPr/>
              <p:nvPr/>
            </p:nvSpPr>
            <p:spPr bwMode="auto">
              <a:xfrm>
                <a:off x="3334078" y="6094945"/>
                <a:ext cx="1117600" cy="934720"/>
              </a:xfrm>
              <a:custGeom>
                <a:avLst/>
                <a:gdLst>
                  <a:gd name="connsiteX0" fmla="*/ 233680 w 1117600"/>
                  <a:gd name="connsiteY0" fmla="*/ 0 h 934720"/>
                  <a:gd name="connsiteX1" fmla="*/ 0 w 1117600"/>
                  <a:gd name="connsiteY1" fmla="*/ 843280 h 934720"/>
                  <a:gd name="connsiteX2" fmla="*/ 1117600 w 1117600"/>
                  <a:gd name="connsiteY2" fmla="*/ 934720 h 934720"/>
                  <a:gd name="connsiteX3" fmla="*/ 1117600 w 1117600"/>
                  <a:gd name="connsiteY3" fmla="*/ 50800 h 934720"/>
                  <a:gd name="connsiteX4" fmla="*/ 233680 w 1117600"/>
                  <a:gd name="connsiteY4" fmla="*/ 0 h 9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7600" h="934720">
                    <a:moveTo>
                      <a:pt x="233680" y="0"/>
                    </a:moveTo>
                    <a:lnTo>
                      <a:pt x="0" y="843280"/>
                    </a:lnTo>
                    <a:lnTo>
                      <a:pt x="1117600" y="934720"/>
                    </a:lnTo>
                    <a:lnTo>
                      <a:pt x="1117600" y="50800"/>
                    </a:lnTo>
                    <a:lnTo>
                      <a:pt x="233680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 140"/>
              <p:cNvSpPr/>
              <p:nvPr/>
            </p:nvSpPr>
            <p:spPr bwMode="auto">
              <a:xfrm>
                <a:off x="2739718" y="5993345"/>
                <a:ext cx="599440" cy="944880"/>
              </a:xfrm>
              <a:custGeom>
                <a:avLst/>
                <a:gdLst>
                  <a:gd name="connsiteX0" fmla="*/ 381000 w 599440"/>
                  <a:gd name="connsiteY0" fmla="*/ 137160 h 944880"/>
                  <a:gd name="connsiteX1" fmla="*/ 472440 w 599440"/>
                  <a:gd name="connsiteY1" fmla="*/ 330200 h 944880"/>
                  <a:gd name="connsiteX2" fmla="*/ 482600 w 599440"/>
                  <a:gd name="connsiteY2" fmla="*/ 457200 h 944880"/>
                  <a:gd name="connsiteX3" fmla="*/ 584200 w 599440"/>
                  <a:gd name="connsiteY3" fmla="*/ 568960 h 944880"/>
                  <a:gd name="connsiteX4" fmla="*/ 599440 w 599440"/>
                  <a:gd name="connsiteY4" fmla="*/ 726440 h 944880"/>
                  <a:gd name="connsiteX5" fmla="*/ 538480 w 599440"/>
                  <a:gd name="connsiteY5" fmla="*/ 878840 h 944880"/>
                  <a:gd name="connsiteX6" fmla="*/ 411480 w 599440"/>
                  <a:gd name="connsiteY6" fmla="*/ 944880 h 944880"/>
                  <a:gd name="connsiteX7" fmla="*/ 294640 w 599440"/>
                  <a:gd name="connsiteY7" fmla="*/ 944880 h 944880"/>
                  <a:gd name="connsiteX8" fmla="*/ 294640 w 599440"/>
                  <a:gd name="connsiteY8" fmla="*/ 812800 h 944880"/>
                  <a:gd name="connsiteX9" fmla="*/ 86360 w 599440"/>
                  <a:gd name="connsiteY9" fmla="*/ 635000 h 944880"/>
                  <a:gd name="connsiteX10" fmla="*/ 20320 w 599440"/>
                  <a:gd name="connsiteY10" fmla="*/ 589280 h 944880"/>
                  <a:gd name="connsiteX11" fmla="*/ 0 w 599440"/>
                  <a:gd name="connsiteY11" fmla="*/ 340360 h 944880"/>
                  <a:gd name="connsiteX12" fmla="*/ 5080 w 599440"/>
                  <a:gd name="connsiteY12" fmla="*/ 0 h 944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9440" h="944880">
                    <a:moveTo>
                      <a:pt x="381000" y="137160"/>
                    </a:moveTo>
                    <a:lnTo>
                      <a:pt x="472440" y="330200"/>
                    </a:lnTo>
                    <a:lnTo>
                      <a:pt x="482600" y="457200"/>
                    </a:lnTo>
                    <a:lnTo>
                      <a:pt x="584200" y="568960"/>
                    </a:lnTo>
                    <a:lnTo>
                      <a:pt x="599440" y="726440"/>
                    </a:lnTo>
                    <a:lnTo>
                      <a:pt x="538480" y="878840"/>
                    </a:lnTo>
                    <a:lnTo>
                      <a:pt x="411480" y="944880"/>
                    </a:lnTo>
                    <a:lnTo>
                      <a:pt x="294640" y="944880"/>
                    </a:lnTo>
                    <a:lnTo>
                      <a:pt x="294640" y="812800"/>
                    </a:lnTo>
                    <a:lnTo>
                      <a:pt x="86360" y="635000"/>
                    </a:lnTo>
                    <a:lnTo>
                      <a:pt x="20320" y="589280"/>
                    </a:lnTo>
                    <a:lnTo>
                      <a:pt x="0" y="340360"/>
                    </a:lnTo>
                    <a:cubicBezTo>
                      <a:pt x="1693" y="226907"/>
                      <a:pt x="3387" y="113453"/>
                      <a:pt x="5080" y="0"/>
                    </a:cubicBez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" name="フリーフォーム 141"/>
              <p:cNvSpPr/>
              <p:nvPr/>
            </p:nvSpPr>
            <p:spPr bwMode="auto">
              <a:xfrm>
                <a:off x="3948758" y="5531065"/>
                <a:ext cx="833120" cy="802640"/>
              </a:xfrm>
              <a:custGeom>
                <a:avLst/>
                <a:gdLst>
                  <a:gd name="connsiteX0" fmla="*/ 833120 w 833120"/>
                  <a:gd name="connsiteY0" fmla="*/ 0 h 802640"/>
                  <a:gd name="connsiteX1" fmla="*/ 172720 w 833120"/>
                  <a:gd name="connsiteY1" fmla="*/ 497840 h 802640"/>
                  <a:gd name="connsiteX2" fmla="*/ 20320 w 833120"/>
                  <a:gd name="connsiteY2" fmla="*/ 624840 h 802640"/>
                  <a:gd name="connsiteX3" fmla="*/ 0 w 833120"/>
                  <a:gd name="connsiteY3" fmla="*/ 721360 h 802640"/>
                  <a:gd name="connsiteX4" fmla="*/ 157480 w 833120"/>
                  <a:gd name="connsiteY4" fmla="*/ 802640 h 802640"/>
                  <a:gd name="connsiteX5" fmla="*/ 833120 w 833120"/>
                  <a:gd name="connsiteY5" fmla="*/ 0 h 8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120" h="802640">
                    <a:moveTo>
                      <a:pt x="833120" y="0"/>
                    </a:moveTo>
                    <a:lnTo>
                      <a:pt x="172720" y="497840"/>
                    </a:lnTo>
                    <a:lnTo>
                      <a:pt x="20320" y="624840"/>
                    </a:lnTo>
                    <a:lnTo>
                      <a:pt x="0" y="721360"/>
                    </a:lnTo>
                    <a:lnTo>
                      <a:pt x="157480" y="802640"/>
                    </a:lnTo>
                    <a:lnTo>
                      <a:pt x="833120" y="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 142"/>
              <p:cNvSpPr/>
              <p:nvPr/>
            </p:nvSpPr>
            <p:spPr bwMode="auto">
              <a:xfrm>
                <a:off x="3979238" y="5094185"/>
                <a:ext cx="2667000" cy="2159000"/>
              </a:xfrm>
              <a:custGeom>
                <a:avLst/>
                <a:gdLst>
                  <a:gd name="connsiteX0" fmla="*/ 1280160 w 2667000"/>
                  <a:gd name="connsiteY0" fmla="*/ 20320 h 2159000"/>
                  <a:gd name="connsiteX1" fmla="*/ 873760 w 2667000"/>
                  <a:gd name="connsiteY1" fmla="*/ 233680 h 2159000"/>
                  <a:gd name="connsiteX2" fmla="*/ 457200 w 2667000"/>
                  <a:gd name="connsiteY2" fmla="*/ 670560 h 2159000"/>
                  <a:gd name="connsiteX3" fmla="*/ 50800 w 2667000"/>
                  <a:gd name="connsiteY3" fmla="*/ 1153160 h 2159000"/>
                  <a:gd name="connsiteX4" fmla="*/ 0 w 2667000"/>
                  <a:gd name="connsiteY4" fmla="*/ 1300480 h 2159000"/>
                  <a:gd name="connsiteX5" fmla="*/ 76200 w 2667000"/>
                  <a:gd name="connsiteY5" fmla="*/ 1386840 h 2159000"/>
                  <a:gd name="connsiteX6" fmla="*/ 243840 w 2667000"/>
                  <a:gd name="connsiteY6" fmla="*/ 1315720 h 2159000"/>
                  <a:gd name="connsiteX7" fmla="*/ 1016000 w 2667000"/>
                  <a:gd name="connsiteY7" fmla="*/ 777240 h 2159000"/>
                  <a:gd name="connsiteX8" fmla="*/ 1178560 w 2667000"/>
                  <a:gd name="connsiteY8" fmla="*/ 690880 h 2159000"/>
                  <a:gd name="connsiteX9" fmla="*/ 767080 w 2667000"/>
                  <a:gd name="connsiteY9" fmla="*/ 1178560 h 2159000"/>
                  <a:gd name="connsiteX10" fmla="*/ 375920 w 2667000"/>
                  <a:gd name="connsiteY10" fmla="*/ 1508760 h 2159000"/>
                  <a:gd name="connsiteX11" fmla="*/ 325120 w 2667000"/>
                  <a:gd name="connsiteY11" fmla="*/ 1676400 h 2159000"/>
                  <a:gd name="connsiteX12" fmla="*/ 482600 w 2667000"/>
                  <a:gd name="connsiteY12" fmla="*/ 1783080 h 2159000"/>
                  <a:gd name="connsiteX13" fmla="*/ 802640 w 2667000"/>
                  <a:gd name="connsiteY13" fmla="*/ 1625600 h 2159000"/>
                  <a:gd name="connsiteX14" fmla="*/ 1244600 w 2667000"/>
                  <a:gd name="connsiteY14" fmla="*/ 1295400 h 2159000"/>
                  <a:gd name="connsiteX15" fmla="*/ 1554480 w 2667000"/>
                  <a:gd name="connsiteY15" fmla="*/ 1046480 h 2159000"/>
                  <a:gd name="connsiteX16" fmla="*/ 1524000 w 2667000"/>
                  <a:gd name="connsiteY16" fmla="*/ 1285240 h 2159000"/>
                  <a:gd name="connsiteX17" fmla="*/ 1442720 w 2667000"/>
                  <a:gd name="connsiteY17" fmla="*/ 1574800 h 2159000"/>
                  <a:gd name="connsiteX18" fmla="*/ 1341120 w 2667000"/>
                  <a:gd name="connsiteY18" fmla="*/ 1793240 h 2159000"/>
                  <a:gd name="connsiteX19" fmla="*/ 1447800 w 2667000"/>
                  <a:gd name="connsiteY19" fmla="*/ 1955800 h 2159000"/>
                  <a:gd name="connsiteX20" fmla="*/ 1605280 w 2667000"/>
                  <a:gd name="connsiteY20" fmla="*/ 1981200 h 2159000"/>
                  <a:gd name="connsiteX21" fmla="*/ 1701800 w 2667000"/>
                  <a:gd name="connsiteY21" fmla="*/ 1884680 h 2159000"/>
                  <a:gd name="connsiteX22" fmla="*/ 1656080 w 2667000"/>
                  <a:gd name="connsiteY22" fmla="*/ 2026920 h 2159000"/>
                  <a:gd name="connsiteX23" fmla="*/ 1711960 w 2667000"/>
                  <a:gd name="connsiteY23" fmla="*/ 2133600 h 2159000"/>
                  <a:gd name="connsiteX24" fmla="*/ 1864360 w 2667000"/>
                  <a:gd name="connsiteY24" fmla="*/ 2159000 h 2159000"/>
                  <a:gd name="connsiteX25" fmla="*/ 1910080 w 2667000"/>
                  <a:gd name="connsiteY25" fmla="*/ 2077720 h 2159000"/>
                  <a:gd name="connsiteX26" fmla="*/ 1930400 w 2667000"/>
                  <a:gd name="connsiteY26" fmla="*/ 1884680 h 2159000"/>
                  <a:gd name="connsiteX27" fmla="*/ 2011680 w 2667000"/>
                  <a:gd name="connsiteY27" fmla="*/ 1325880 h 2159000"/>
                  <a:gd name="connsiteX28" fmla="*/ 2103120 w 2667000"/>
                  <a:gd name="connsiteY28" fmla="*/ 883920 h 2159000"/>
                  <a:gd name="connsiteX29" fmla="*/ 2397760 w 2667000"/>
                  <a:gd name="connsiteY29" fmla="*/ 640080 h 2159000"/>
                  <a:gd name="connsiteX30" fmla="*/ 2667000 w 2667000"/>
                  <a:gd name="connsiteY30" fmla="*/ 0 h 215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667000" h="2159000">
                    <a:moveTo>
                      <a:pt x="1280160" y="20320"/>
                    </a:moveTo>
                    <a:lnTo>
                      <a:pt x="873760" y="233680"/>
                    </a:lnTo>
                    <a:lnTo>
                      <a:pt x="457200" y="670560"/>
                    </a:lnTo>
                    <a:lnTo>
                      <a:pt x="50800" y="1153160"/>
                    </a:lnTo>
                    <a:lnTo>
                      <a:pt x="0" y="1300480"/>
                    </a:lnTo>
                    <a:lnTo>
                      <a:pt x="76200" y="1386840"/>
                    </a:lnTo>
                    <a:lnTo>
                      <a:pt x="243840" y="1315720"/>
                    </a:lnTo>
                    <a:lnTo>
                      <a:pt x="1016000" y="777240"/>
                    </a:lnTo>
                    <a:lnTo>
                      <a:pt x="1178560" y="690880"/>
                    </a:lnTo>
                    <a:lnTo>
                      <a:pt x="767080" y="1178560"/>
                    </a:lnTo>
                    <a:lnTo>
                      <a:pt x="375920" y="1508760"/>
                    </a:lnTo>
                    <a:lnTo>
                      <a:pt x="325120" y="1676400"/>
                    </a:lnTo>
                    <a:lnTo>
                      <a:pt x="482600" y="1783080"/>
                    </a:lnTo>
                    <a:lnTo>
                      <a:pt x="802640" y="1625600"/>
                    </a:lnTo>
                    <a:lnTo>
                      <a:pt x="1244600" y="1295400"/>
                    </a:lnTo>
                    <a:lnTo>
                      <a:pt x="1554480" y="1046480"/>
                    </a:lnTo>
                    <a:lnTo>
                      <a:pt x="1524000" y="1285240"/>
                    </a:lnTo>
                    <a:lnTo>
                      <a:pt x="1442720" y="1574800"/>
                    </a:lnTo>
                    <a:lnTo>
                      <a:pt x="1341120" y="1793240"/>
                    </a:lnTo>
                    <a:lnTo>
                      <a:pt x="1447800" y="1955800"/>
                    </a:lnTo>
                    <a:lnTo>
                      <a:pt x="1605280" y="1981200"/>
                    </a:lnTo>
                    <a:lnTo>
                      <a:pt x="1701800" y="1884680"/>
                    </a:lnTo>
                    <a:lnTo>
                      <a:pt x="1656080" y="2026920"/>
                    </a:lnTo>
                    <a:lnTo>
                      <a:pt x="1711960" y="2133600"/>
                    </a:lnTo>
                    <a:lnTo>
                      <a:pt x="1864360" y="2159000"/>
                    </a:lnTo>
                    <a:lnTo>
                      <a:pt x="1910080" y="2077720"/>
                    </a:lnTo>
                    <a:lnTo>
                      <a:pt x="1930400" y="1884680"/>
                    </a:lnTo>
                    <a:lnTo>
                      <a:pt x="2011680" y="1325880"/>
                    </a:lnTo>
                    <a:lnTo>
                      <a:pt x="2103120" y="883920"/>
                    </a:lnTo>
                    <a:lnTo>
                      <a:pt x="2397760" y="640080"/>
                    </a:lnTo>
                    <a:lnTo>
                      <a:pt x="2667000" y="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" name="フリーフォーム 143"/>
              <p:cNvSpPr/>
              <p:nvPr/>
            </p:nvSpPr>
            <p:spPr bwMode="auto">
              <a:xfrm>
                <a:off x="5498158" y="6049225"/>
                <a:ext cx="142240" cy="492760"/>
              </a:xfrm>
              <a:custGeom>
                <a:avLst/>
                <a:gdLst>
                  <a:gd name="connsiteX0" fmla="*/ 142240 w 142240"/>
                  <a:gd name="connsiteY0" fmla="*/ 0 h 492760"/>
                  <a:gd name="connsiteX1" fmla="*/ 55880 w 142240"/>
                  <a:gd name="connsiteY1" fmla="*/ 116840 h 492760"/>
                  <a:gd name="connsiteX2" fmla="*/ 55880 w 142240"/>
                  <a:gd name="connsiteY2" fmla="*/ 238760 h 492760"/>
                  <a:gd name="connsiteX3" fmla="*/ 0 w 142240"/>
                  <a:gd name="connsiteY3" fmla="*/ 492760 h 492760"/>
                  <a:gd name="connsiteX4" fmla="*/ 121920 w 142240"/>
                  <a:gd name="connsiteY4" fmla="*/ 203200 h 492760"/>
                  <a:gd name="connsiteX5" fmla="*/ 142240 w 142240"/>
                  <a:gd name="connsiteY5" fmla="*/ 0 h 49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240" h="492760">
                    <a:moveTo>
                      <a:pt x="142240" y="0"/>
                    </a:moveTo>
                    <a:lnTo>
                      <a:pt x="55880" y="116840"/>
                    </a:lnTo>
                    <a:lnTo>
                      <a:pt x="55880" y="238760"/>
                    </a:lnTo>
                    <a:lnTo>
                      <a:pt x="0" y="492760"/>
                    </a:lnTo>
                    <a:lnTo>
                      <a:pt x="121920" y="203200"/>
                    </a:lnTo>
                    <a:lnTo>
                      <a:pt x="142240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 144"/>
              <p:cNvSpPr/>
              <p:nvPr/>
            </p:nvSpPr>
            <p:spPr bwMode="auto">
              <a:xfrm>
                <a:off x="5137478" y="5551385"/>
                <a:ext cx="289560" cy="269240"/>
              </a:xfrm>
              <a:custGeom>
                <a:avLst/>
                <a:gdLst>
                  <a:gd name="connsiteX0" fmla="*/ 0 w 289560"/>
                  <a:gd name="connsiteY0" fmla="*/ 187960 h 269240"/>
                  <a:gd name="connsiteX1" fmla="*/ 289560 w 289560"/>
                  <a:gd name="connsiteY1" fmla="*/ 0 h 269240"/>
                  <a:gd name="connsiteX2" fmla="*/ 60960 w 289560"/>
                  <a:gd name="connsiteY2" fmla="*/ 269240 h 269240"/>
                  <a:gd name="connsiteX3" fmla="*/ 60960 w 289560"/>
                  <a:gd name="connsiteY3" fmla="*/ 218440 h 269240"/>
                  <a:gd name="connsiteX4" fmla="*/ 0 w 289560"/>
                  <a:gd name="connsiteY4" fmla="*/ 187960 h 269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9560" h="269240">
                    <a:moveTo>
                      <a:pt x="0" y="187960"/>
                    </a:moveTo>
                    <a:lnTo>
                      <a:pt x="289560" y="0"/>
                    </a:lnTo>
                    <a:lnTo>
                      <a:pt x="60960" y="269240"/>
                    </a:lnTo>
                    <a:lnTo>
                      <a:pt x="60960" y="218440"/>
                    </a:lnTo>
                    <a:lnTo>
                      <a:pt x="0" y="18796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 145"/>
              <p:cNvSpPr/>
              <p:nvPr/>
            </p:nvSpPr>
            <p:spPr bwMode="auto">
              <a:xfrm>
                <a:off x="4162118" y="5840945"/>
                <a:ext cx="726440" cy="553720"/>
              </a:xfrm>
              <a:custGeom>
                <a:avLst/>
                <a:gdLst>
                  <a:gd name="connsiteX0" fmla="*/ 726440 w 726440"/>
                  <a:gd name="connsiteY0" fmla="*/ 0 h 553720"/>
                  <a:gd name="connsiteX1" fmla="*/ 391160 w 726440"/>
                  <a:gd name="connsiteY1" fmla="*/ 223520 h 553720"/>
                  <a:gd name="connsiteX2" fmla="*/ 116840 w 726440"/>
                  <a:gd name="connsiteY2" fmla="*/ 462280 h 553720"/>
                  <a:gd name="connsiteX3" fmla="*/ 0 w 726440"/>
                  <a:gd name="connsiteY3" fmla="*/ 553720 h 553720"/>
                  <a:gd name="connsiteX4" fmla="*/ 345440 w 726440"/>
                  <a:gd name="connsiteY4" fmla="*/ 330200 h 553720"/>
                  <a:gd name="connsiteX5" fmla="*/ 538480 w 726440"/>
                  <a:gd name="connsiteY5" fmla="*/ 213360 h 553720"/>
                  <a:gd name="connsiteX6" fmla="*/ 711200 w 726440"/>
                  <a:gd name="connsiteY6" fmla="*/ 91440 h 553720"/>
                  <a:gd name="connsiteX7" fmla="*/ 726440 w 726440"/>
                  <a:gd name="connsiteY7" fmla="*/ 0 h 55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6440" h="553720">
                    <a:moveTo>
                      <a:pt x="726440" y="0"/>
                    </a:moveTo>
                    <a:lnTo>
                      <a:pt x="391160" y="223520"/>
                    </a:lnTo>
                    <a:lnTo>
                      <a:pt x="116840" y="462280"/>
                    </a:lnTo>
                    <a:lnTo>
                      <a:pt x="0" y="553720"/>
                    </a:lnTo>
                    <a:lnTo>
                      <a:pt x="345440" y="330200"/>
                    </a:lnTo>
                    <a:lnTo>
                      <a:pt x="538480" y="213360"/>
                    </a:lnTo>
                    <a:lnTo>
                      <a:pt x="711200" y="91440"/>
                    </a:lnTo>
                    <a:lnTo>
                      <a:pt x="726440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 146"/>
              <p:cNvSpPr/>
              <p:nvPr/>
            </p:nvSpPr>
            <p:spPr bwMode="auto">
              <a:xfrm>
                <a:off x="5686118" y="6389585"/>
                <a:ext cx="223520" cy="563880"/>
              </a:xfrm>
              <a:custGeom>
                <a:avLst/>
                <a:gdLst>
                  <a:gd name="connsiteX0" fmla="*/ 223520 w 223520"/>
                  <a:gd name="connsiteY0" fmla="*/ 0 h 563880"/>
                  <a:gd name="connsiteX1" fmla="*/ 86360 w 223520"/>
                  <a:gd name="connsiteY1" fmla="*/ 320040 h 563880"/>
                  <a:gd name="connsiteX2" fmla="*/ 0 w 223520"/>
                  <a:gd name="connsiteY2" fmla="*/ 563880 h 563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3520" h="563880">
                    <a:moveTo>
                      <a:pt x="223520" y="0"/>
                    </a:moveTo>
                    <a:lnTo>
                      <a:pt x="86360" y="320040"/>
                    </a:lnTo>
                    <a:lnTo>
                      <a:pt x="0" y="56388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8" name="下矢印 147"/>
            <p:cNvSpPr/>
            <p:nvPr/>
          </p:nvSpPr>
          <p:spPr bwMode="auto">
            <a:xfrm rot="20075241">
              <a:off x="8426557" y="5421032"/>
              <a:ext cx="201745" cy="92350"/>
            </a:xfrm>
            <a:prstGeom prst="downArrow">
              <a:avLst/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下矢印 148"/>
            <p:cNvSpPr/>
            <p:nvPr/>
          </p:nvSpPr>
          <p:spPr bwMode="auto">
            <a:xfrm rot="9284799">
              <a:off x="8494485" y="5725240"/>
              <a:ext cx="201745" cy="92350"/>
            </a:xfrm>
            <a:prstGeom prst="downArrow">
              <a:avLst/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4" name="グループ化 183"/>
          <p:cNvGrpSpPr/>
          <p:nvPr/>
        </p:nvGrpSpPr>
        <p:grpSpPr>
          <a:xfrm>
            <a:off x="401069" y="1203489"/>
            <a:ext cx="1628281" cy="955003"/>
            <a:chOff x="3480816" y="1816608"/>
            <a:chExt cx="4157472" cy="2438400"/>
          </a:xfrm>
        </p:grpSpPr>
        <p:sp>
          <p:nvSpPr>
            <p:cNvPr id="185" name="フリーフォーム 184"/>
            <p:cNvSpPr/>
            <p:nvPr/>
          </p:nvSpPr>
          <p:spPr bwMode="auto">
            <a:xfrm>
              <a:off x="4419600" y="3444240"/>
              <a:ext cx="512064" cy="603504"/>
            </a:xfrm>
            <a:custGeom>
              <a:avLst/>
              <a:gdLst>
                <a:gd name="connsiteX0" fmla="*/ 310896 w 512064"/>
                <a:gd name="connsiteY0" fmla="*/ 0 h 603504"/>
                <a:gd name="connsiteX1" fmla="*/ 109728 w 512064"/>
                <a:gd name="connsiteY1" fmla="*/ 91440 h 603504"/>
                <a:gd name="connsiteX2" fmla="*/ 0 w 512064"/>
                <a:gd name="connsiteY2" fmla="*/ 237744 h 603504"/>
                <a:gd name="connsiteX3" fmla="*/ 60960 w 512064"/>
                <a:gd name="connsiteY3" fmla="*/ 274320 h 603504"/>
                <a:gd name="connsiteX4" fmla="*/ 207264 w 512064"/>
                <a:gd name="connsiteY4" fmla="*/ 262128 h 603504"/>
                <a:gd name="connsiteX5" fmla="*/ 0 w 512064"/>
                <a:gd name="connsiteY5" fmla="*/ 481584 h 603504"/>
                <a:gd name="connsiteX6" fmla="*/ 18288 w 512064"/>
                <a:gd name="connsiteY6" fmla="*/ 560832 h 603504"/>
                <a:gd name="connsiteX7" fmla="*/ 109728 w 512064"/>
                <a:gd name="connsiteY7" fmla="*/ 603504 h 603504"/>
                <a:gd name="connsiteX8" fmla="*/ 512064 w 512064"/>
                <a:gd name="connsiteY8" fmla="*/ 487680 h 603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2064" h="603504">
                  <a:moveTo>
                    <a:pt x="310896" y="0"/>
                  </a:moveTo>
                  <a:lnTo>
                    <a:pt x="109728" y="91440"/>
                  </a:lnTo>
                  <a:lnTo>
                    <a:pt x="0" y="237744"/>
                  </a:lnTo>
                  <a:lnTo>
                    <a:pt x="60960" y="274320"/>
                  </a:lnTo>
                  <a:lnTo>
                    <a:pt x="207264" y="262128"/>
                  </a:lnTo>
                  <a:lnTo>
                    <a:pt x="0" y="481584"/>
                  </a:lnTo>
                  <a:lnTo>
                    <a:pt x="18288" y="560832"/>
                  </a:lnTo>
                  <a:lnTo>
                    <a:pt x="109728" y="603504"/>
                  </a:lnTo>
                  <a:lnTo>
                    <a:pt x="512064" y="487680"/>
                  </a:lnTo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フリーフォーム 196"/>
            <p:cNvSpPr/>
            <p:nvPr/>
          </p:nvSpPr>
          <p:spPr bwMode="auto">
            <a:xfrm>
              <a:off x="5315712" y="1816608"/>
              <a:ext cx="2322576" cy="1926336"/>
            </a:xfrm>
            <a:custGeom>
              <a:avLst/>
              <a:gdLst>
                <a:gd name="connsiteX0" fmla="*/ 1341120 w 2322576"/>
                <a:gd name="connsiteY0" fmla="*/ 0 h 1926336"/>
                <a:gd name="connsiteX1" fmla="*/ 896112 w 2322576"/>
                <a:gd name="connsiteY1" fmla="*/ 670560 h 1926336"/>
                <a:gd name="connsiteX2" fmla="*/ 481584 w 2322576"/>
                <a:gd name="connsiteY2" fmla="*/ 853440 h 1926336"/>
                <a:gd name="connsiteX3" fmla="*/ 170688 w 2322576"/>
                <a:gd name="connsiteY3" fmla="*/ 1030224 h 1926336"/>
                <a:gd name="connsiteX4" fmla="*/ 60960 w 2322576"/>
                <a:gd name="connsiteY4" fmla="*/ 1249680 h 1926336"/>
                <a:gd name="connsiteX5" fmla="*/ 0 w 2322576"/>
                <a:gd name="connsiteY5" fmla="*/ 1578864 h 1926336"/>
                <a:gd name="connsiteX6" fmla="*/ 432816 w 2322576"/>
                <a:gd name="connsiteY6" fmla="*/ 1560576 h 1926336"/>
                <a:gd name="connsiteX7" fmla="*/ 426720 w 2322576"/>
                <a:gd name="connsiteY7" fmla="*/ 1731264 h 1926336"/>
                <a:gd name="connsiteX8" fmla="*/ 542544 w 2322576"/>
                <a:gd name="connsiteY8" fmla="*/ 1895856 h 1926336"/>
                <a:gd name="connsiteX9" fmla="*/ 731520 w 2322576"/>
                <a:gd name="connsiteY9" fmla="*/ 1926336 h 1926336"/>
                <a:gd name="connsiteX10" fmla="*/ 749808 w 2322576"/>
                <a:gd name="connsiteY10" fmla="*/ 1798320 h 1926336"/>
                <a:gd name="connsiteX11" fmla="*/ 762000 w 2322576"/>
                <a:gd name="connsiteY11" fmla="*/ 1719072 h 1926336"/>
                <a:gd name="connsiteX12" fmla="*/ 963168 w 2322576"/>
                <a:gd name="connsiteY12" fmla="*/ 1517904 h 1926336"/>
                <a:gd name="connsiteX13" fmla="*/ 1060704 w 2322576"/>
                <a:gd name="connsiteY13" fmla="*/ 1310640 h 1926336"/>
                <a:gd name="connsiteX14" fmla="*/ 1365504 w 2322576"/>
                <a:gd name="connsiteY14" fmla="*/ 1121664 h 1926336"/>
                <a:gd name="connsiteX15" fmla="*/ 2054352 w 2322576"/>
                <a:gd name="connsiteY15" fmla="*/ 627888 h 1926336"/>
                <a:gd name="connsiteX16" fmla="*/ 2322576 w 2322576"/>
                <a:gd name="connsiteY16" fmla="*/ 298704 h 19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22576" h="1926336">
                  <a:moveTo>
                    <a:pt x="1341120" y="0"/>
                  </a:moveTo>
                  <a:lnTo>
                    <a:pt x="896112" y="670560"/>
                  </a:lnTo>
                  <a:lnTo>
                    <a:pt x="481584" y="853440"/>
                  </a:lnTo>
                  <a:lnTo>
                    <a:pt x="170688" y="1030224"/>
                  </a:lnTo>
                  <a:lnTo>
                    <a:pt x="60960" y="1249680"/>
                  </a:lnTo>
                  <a:lnTo>
                    <a:pt x="0" y="1578864"/>
                  </a:lnTo>
                  <a:lnTo>
                    <a:pt x="432816" y="1560576"/>
                  </a:lnTo>
                  <a:lnTo>
                    <a:pt x="426720" y="1731264"/>
                  </a:lnTo>
                  <a:lnTo>
                    <a:pt x="542544" y="1895856"/>
                  </a:lnTo>
                  <a:lnTo>
                    <a:pt x="731520" y="1926336"/>
                  </a:lnTo>
                  <a:lnTo>
                    <a:pt x="749808" y="1798320"/>
                  </a:lnTo>
                  <a:lnTo>
                    <a:pt x="762000" y="1719072"/>
                  </a:lnTo>
                  <a:lnTo>
                    <a:pt x="963168" y="1517904"/>
                  </a:lnTo>
                  <a:lnTo>
                    <a:pt x="1060704" y="1310640"/>
                  </a:lnTo>
                  <a:lnTo>
                    <a:pt x="1365504" y="1121664"/>
                  </a:lnTo>
                  <a:lnTo>
                    <a:pt x="2054352" y="627888"/>
                  </a:lnTo>
                  <a:lnTo>
                    <a:pt x="2322576" y="298704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8" name="フリーフォーム 197"/>
            <p:cNvSpPr/>
            <p:nvPr/>
          </p:nvSpPr>
          <p:spPr bwMode="auto">
            <a:xfrm>
              <a:off x="4523232" y="2651760"/>
              <a:ext cx="1335024" cy="1603248"/>
            </a:xfrm>
            <a:custGeom>
              <a:avLst/>
              <a:gdLst>
                <a:gd name="connsiteX0" fmla="*/ 1127760 w 1335024"/>
                <a:gd name="connsiteY0" fmla="*/ 0 h 1603248"/>
                <a:gd name="connsiteX1" fmla="*/ 201168 w 1335024"/>
                <a:gd name="connsiteY1" fmla="*/ 0 h 1603248"/>
                <a:gd name="connsiteX2" fmla="*/ 0 w 1335024"/>
                <a:gd name="connsiteY2" fmla="*/ 1481328 h 1603248"/>
                <a:gd name="connsiteX3" fmla="*/ 60960 w 1335024"/>
                <a:gd name="connsiteY3" fmla="*/ 1554480 h 1603248"/>
                <a:gd name="connsiteX4" fmla="*/ 128016 w 1335024"/>
                <a:gd name="connsiteY4" fmla="*/ 1603248 h 1603248"/>
                <a:gd name="connsiteX5" fmla="*/ 1152144 w 1335024"/>
                <a:gd name="connsiteY5" fmla="*/ 1591056 h 1603248"/>
                <a:gd name="connsiteX6" fmla="*/ 1286256 w 1335024"/>
                <a:gd name="connsiteY6" fmla="*/ 1542288 h 1603248"/>
                <a:gd name="connsiteX7" fmla="*/ 1335024 w 1335024"/>
                <a:gd name="connsiteY7" fmla="*/ 1444752 h 1603248"/>
                <a:gd name="connsiteX8" fmla="*/ 1127760 w 1335024"/>
                <a:gd name="connsiteY8" fmla="*/ 0 h 1603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5024" h="1603248">
                  <a:moveTo>
                    <a:pt x="1127760" y="0"/>
                  </a:moveTo>
                  <a:lnTo>
                    <a:pt x="201168" y="0"/>
                  </a:lnTo>
                  <a:lnTo>
                    <a:pt x="0" y="1481328"/>
                  </a:lnTo>
                  <a:lnTo>
                    <a:pt x="60960" y="1554480"/>
                  </a:lnTo>
                  <a:lnTo>
                    <a:pt x="128016" y="1603248"/>
                  </a:lnTo>
                  <a:lnTo>
                    <a:pt x="1152144" y="1591056"/>
                  </a:lnTo>
                  <a:lnTo>
                    <a:pt x="1286256" y="1542288"/>
                  </a:lnTo>
                  <a:lnTo>
                    <a:pt x="1335024" y="1444752"/>
                  </a:lnTo>
                  <a:lnTo>
                    <a:pt x="112776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 209"/>
            <p:cNvSpPr/>
            <p:nvPr/>
          </p:nvSpPr>
          <p:spPr bwMode="auto">
            <a:xfrm>
              <a:off x="4608576" y="2718816"/>
              <a:ext cx="1146048" cy="1322832"/>
            </a:xfrm>
            <a:custGeom>
              <a:avLst/>
              <a:gdLst>
                <a:gd name="connsiteX0" fmla="*/ 170688 w 1146048"/>
                <a:gd name="connsiteY0" fmla="*/ 6096 h 1322832"/>
                <a:gd name="connsiteX1" fmla="*/ 963168 w 1146048"/>
                <a:gd name="connsiteY1" fmla="*/ 0 h 1322832"/>
                <a:gd name="connsiteX2" fmla="*/ 1146048 w 1146048"/>
                <a:gd name="connsiteY2" fmla="*/ 1286256 h 1322832"/>
                <a:gd name="connsiteX3" fmla="*/ 1133856 w 1146048"/>
                <a:gd name="connsiteY3" fmla="*/ 1322832 h 1322832"/>
                <a:gd name="connsiteX4" fmla="*/ 73152 w 1146048"/>
                <a:gd name="connsiteY4" fmla="*/ 1322832 h 1322832"/>
                <a:gd name="connsiteX5" fmla="*/ 12192 w 1146048"/>
                <a:gd name="connsiteY5" fmla="*/ 1298448 h 1322832"/>
                <a:gd name="connsiteX6" fmla="*/ 0 w 1146048"/>
                <a:gd name="connsiteY6" fmla="*/ 1243584 h 1322832"/>
                <a:gd name="connsiteX7" fmla="*/ 170688 w 1146048"/>
                <a:gd name="connsiteY7" fmla="*/ 6096 h 1322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6048" h="1322832">
                  <a:moveTo>
                    <a:pt x="170688" y="6096"/>
                  </a:moveTo>
                  <a:lnTo>
                    <a:pt x="963168" y="0"/>
                  </a:lnTo>
                  <a:lnTo>
                    <a:pt x="1146048" y="1286256"/>
                  </a:lnTo>
                  <a:lnTo>
                    <a:pt x="1133856" y="1322832"/>
                  </a:lnTo>
                  <a:lnTo>
                    <a:pt x="73152" y="1322832"/>
                  </a:lnTo>
                  <a:lnTo>
                    <a:pt x="12192" y="1298448"/>
                  </a:lnTo>
                  <a:lnTo>
                    <a:pt x="0" y="1243584"/>
                  </a:lnTo>
                  <a:lnTo>
                    <a:pt x="170688" y="6096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フリーフォーム 210"/>
            <p:cNvSpPr/>
            <p:nvPr/>
          </p:nvSpPr>
          <p:spPr bwMode="auto">
            <a:xfrm>
              <a:off x="3480816" y="1932432"/>
              <a:ext cx="1810512" cy="2194560"/>
            </a:xfrm>
            <a:custGeom>
              <a:avLst/>
              <a:gdLst>
                <a:gd name="connsiteX0" fmla="*/ 18288 w 1810512"/>
                <a:gd name="connsiteY0" fmla="*/ 85344 h 2194560"/>
                <a:gd name="connsiteX1" fmla="*/ 18288 w 1810512"/>
                <a:gd name="connsiteY1" fmla="*/ 707136 h 2194560"/>
                <a:gd name="connsiteX2" fmla="*/ 0 w 1810512"/>
                <a:gd name="connsiteY2" fmla="*/ 1158240 h 2194560"/>
                <a:gd name="connsiteX3" fmla="*/ 36576 w 1810512"/>
                <a:gd name="connsiteY3" fmla="*/ 1487424 h 2194560"/>
                <a:gd name="connsiteX4" fmla="*/ 97536 w 1810512"/>
                <a:gd name="connsiteY4" fmla="*/ 1694688 h 2194560"/>
                <a:gd name="connsiteX5" fmla="*/ 402336 w 1810512"/>
                <a:gd name="connsiteY5" fmla="*/ 1962912 h 2194560"/>
                <a:gd name="connsiteX6" fmla="*/ 481584 w 1810512"/>
                <a:gd name="connsiteY6" fmla="*/ 1956816 h 2194560"/>
                <a:gd name="connsiteX7" fmla="*/ 719328 w 1810512"/>
                <a:gd name="connsiteY7" fmla="*/ 2194560 h 2194560"/>
                <a:gd name="connsiteX8" fmla="*/ 859536 w 1810512"/>
                <a:gd name="connsiteY8" fmla="*/ 2176272 h 2194560"/>
                <a:gd name="connsiteX9" fmla="*/ 883920 w 1810512"/>
                <a:gd name="connsiteY9" fmla="*/ 2072640 h 2194560"/>
                <a:gd name="connsiteX10" fmla="*/ 652272 w 1810512"/>
                <a:gd name="connsiteY10" fmla="*/ 1725168 h 2194560"/>
                <a:gd name="connsiteX11" fmla="*/ 426720 w 1810512"/>
                <a:gd name="connsiteY11" fmla="*/ 1316736 h 2194560"/>
                <a:gd name="connsiteX12" fmla="*/ 621792 w 1810512"/>
                <a:gd name="connsiteY12" fmla="*/ 1548384 h 2194560"/>
                <a:gd name="connsiteX13" fmla="*/ 810768 w 1810512"/>
                <a:gd name="connsiteY13" fmla="*/ 1792224 h 2194560"/>
                <a:gd name="connsiteX14" fmla="*/ 1042416 w 1810512"/>
                <a:gd name="connsiteY14" fmla="*/ 1987296 h 2194560"/>
                <a:gd name="connsiteX15" fmla="*/ 1127760 w 1810512"/>
                <a:gd name="connsiteY15" fmla="*/ 2078736 h 2194560"/>
                <a:gd name="connsiteX16" fmla="*/ 1207008 w 1810512"/>
                <a:gd name="connsiteY16" fmla="*/ 2060448 h 2194560"/>
                <a:gd name="connsiteX17" fmla="*/ 1292352 w 1810512"/>
                <a:gd name="connsiteY17" fmla="*/ 1944624 h 2194560"/>
                <a:gd name="connsiteX18" fmla="*/ 1164336 w 1810512"/>
                <a:gd name="connsiteY18" fmla="*/ 1664208 h 2194560"/>
                <a:gd name="connsiteX19" fmla="*/ 1030224 w 1810512"/>
                <a:gd name="connsiteY19" fmla="*/ 1493520 h 2194560"/>
                <a:gd name="connsiteX20" fmla="*/ 853440 w 1810512"/>
                <a:gd name="connsiteY20" fmla="*/ 1213104 h 2194560"/>
                <a:gd name="connsiteX21" fmla="*/ 816864 w 1810512"/>
                <a:gd name="connsiteY21" fmla="*/ 969264 h 2194560"/>
                <a:gd name="connsiteX22" fmla="*/ 865632 w 1810512"/>
                <a:gd name="connsiteY22" fmla="*/ 902208 h 2194560"/>
                <a:gd name="connsiteX23" fmla="*/ 1255776 w 1810512"/>
                <a:gd name="connsiteY23" fmla="*/ 1133856 h 2194560"/>
                <a:gd name="connsiteX24" fmla="*/ 1463040 w 1810512"/>
                <a:gd name="connsiteY24" fmla="*/ 1359408 h 2194560"/>
                <a:gd name="connsiteX25" fmla="*/ 1706880 w 1810512"/>
                <a:gd name="connsiteY25" fmla="*/ 1481328 h 2194560"/>
                <a:gd name="connsiteX26" fmla="*/ 1810512 w 1810512"/>
                <a:gd name="connsiteY26" fmla="*/ 1383792 h 2194560"/>
                <a:gd name="connsiteX27" fmla="*/ 1767840 w 1810512"/>
                <a:gd name="connsiteY27" fmla="*/ 1231392 h 2194560"/>
                <a:gd name="connsiteX28" fmla="*/ 1810512 w 1810512"/>
                <a:gd name="connsiteY28" fmla="*/ 1170432 h 2194560"/>
                <a:gd name="connsiteX29" fmla="*/ 1652016 w 1810512"/>
                <a:gd name="connsiteY29" fmla="*/ 987552 h 2194560"/>
                <a:gd name="connsiteX30" fmla="*/ 1548384 w 1810512"/>
                <a:gd name="connsiteY30" fmla="*/ 792480 h 2194560"/>
                <a:gd name="connsiteX31" fmla="*/ 1341120 w 1810512"/>
                <a:gd name="connsiteY31" fmla="*/ 524256 h 2194560"/>
                <a:gd name="connsiteX32" fmla="*/ 896112 w 1810512"/>
                <a:gd name="connsiteY32" fmla="*/ 146304 h 2194560"/>
                <a:gd name="connsiteX33" fmla="*/ 804672 w 1810512"/>
                <a:gd name="connsiteY33" fmla="*/ 0 h 219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810512" h="2194560">
                  <a:moveTo>
                    <a:pt x="18288" y="85344"/>
                  </a:moveTo>
                  <a:lnTo>
                    <a:pt x="18288" y="707136"/>
                  </a:lnTo>
                  <a:lnTo>
                    <a:pt x="0" y="1158240"/>
                  </a:lnTo>
                  <a:lnTo>
                    <a:pt x="36576" y="1487424"/>
                  </a:lnTo>
                  <a:lnTo>
                    <a:pt x="97536" y="1694688"/>
                  </a:lnTo>
                  <a:lnTo>
                    <a:pt x="402336" y="1962912"/>
                  </a:lnTo>
                  <a:lnTo>
                    <a:pt x="481584" y="1956816"/>
                  </a:lnTo>
                  <a:lnTo>
                    <a:pt x="719328" y="2194560"/>
                  </a:lnTo>
                  <a:lnTo>
                    <a:pt x="859536" y="2176272"/>
                  </a:lnTo>
                  <a:lnTo>
                    <a:pt x="883920" y="2072640"/>
                  </a:lnTo>
                  <a:lnTo>
                    <a:pt x="652272" y="1725168"/>
                  </a:lnTo>
                  <a:lnTo>
                    <a:pt x="426720" y="1316736"/>
                  </a:lnTo>
                  <a:lnTo>
                    <a:pt x="621792" y="1548384"/>
                  </a:lnTo>
                  <a:lnTo>
                    <a:pt x="810768" y="1792224"/>
                  </a:lnTo>
                  <a:lnTo>
                    <a:pt x="1042416" y="1987296"/>
                  </a:lnTo>
                  <a:lnTo>
                    <a:pt x="1127760" y="2078736"/>
                  </a:lnTo>
                  <a:lnTo>
                    <a:pt x="1207008" y="2060448"/>
                  </a:lnTo>
                  <a:lnTo>
                    <a:pt x="1292352" y="1944624"/>
                  </a:lnTo>
                  <a:lnTo>
                    <a:pt x="1164336" y="1664208"/>
                  </a:lnTo>
                  <a:lnTo>
                    <a:pt x="1030224" y="1493520"/>
                  </a:lnTo>
                  <a:lnTo>
                    <a:pt x="853440" y="1213104"/>
                  </a:lnTo>
                  <a:lnTo>
                    <a:pt x="816864" y="969264"/>
                  </a:lnTo>
                  <a:lnTo>
                    <a:pt x="865632" y="902208"/>
                  </a:lnTo>
                  <a:lnTo>
                    <a:pt x="1255776" y="1133856"/>
                  </a:lnTo>
                  <a:lnTo>
                    <a:pt x="1463040" y="1359408"/>
                  </a:lnTo>
                  <a:lnTo>
                    <a:pt x="1706880" y="1481328"/>
                  </a:lnTo>
                  <a:lnTo>
                    <a:pt x="1810512" y="1383792"/>
                  </a:lnTo>
                  <a:lnTo>
                    <a:pt x="1767840" y="1231392"/>
                  </a:lnTo>
                  <a:lnTo>
                    <a:pt x="1810512" y="1170432"/>
                  </a:lnTo>
                  <a:lnTo>
                    <a:pt x="1652016" y="987552"/>
                  </a:lnTo>
                  <a:lnTo>
                    <a:pt x="1548384" y="792480"/>
                  </a:lnTo>
                  <a:lnTo>
                    <a:pt x="1341120" y="524256"/>
                  </a:lnTo>
                  <a:lnTo>
                    <a:pt x="896112" y="146304"/>
                  </a:lnTo>
                  <a:lnTo>
                    <a:pt x="804672" y="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2" name="フリーフォーム 211"/>
            <p:cNvSpPr/>
            <p:nvPr/>
          </p:nvSpPr>
          <p:spPr bwMode="auto">
            <a:xfrm>
              <a:off x="3547872" y="3041904"/>
              <a:ext cx="390144" cy="847344"/>
            </a:xfrm>
            <a:custGeom>
              <a:avLst/>
              <a:gdLst>
                <a:gd name="connsiteX0" fmla="*/ 0 w 390144"/>
                <a:gd name="connsiteY0" fmla="*/ 0 h 847344"/>
                <a:gd name="connsiteX1" fmla="*/ 60960 w 390144"/>
                <a:gd name="connsiteY1" fmla="*/ 445008 h 847344"/>
                <a:gd name="connsiteX2" fmla="*/ 390144 w 390144"/>
                <a:gd name="connsiteY2" fmla="*/ 847344 h 847344"/>
                <a:gd name="connsiteX3" fmla="*/ 85344 w 390144"/>
                <a:gd name="connsiteY3" fmla="*/ 377952 h 847344"/>
                <a:gd name="connsiteX4" fmla="*/ 0 w 390144"/>
                <a:gd name="connsiteY4" fmla="*/ 0 h 847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144" h="847344">
                  <a:moveTo>
                    <a:pt x="0" y="0"/>
                  </a:moveTo>
                  <a:lnTo>
                    <a:pt x="60960" y="445008"/>
                  </a:lnTo>
                  <a:lnTo>
                    <a:pt x="390144" y="847344"/>
                  </a:lnTo>
                  <a:lnTo>
                    <a:pt x="85344" y="3779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 212"/>
            <p:cNvSpPr/>
            <p:nvPr/>
          </p:nvSpPr>
          <p:spPr bwMode="auto">
            <a:xfrm>
              <a:off x="3694176" y="2798064"/>
              <a:ext cx="231648" cy="457200"/>
            </a:xfrm>
            <a:custGeom>
              <a:avLst/>
              <a:gdLst>
                <a:gd name="connsiteX0" fmla="*/ 0 w 231648"/>
                <a:gd name="connsiteY0" fmla="*/ 0 h 457200"/>
                <a:gd name="connsiteX1" fmla="*/ 164592 w 231648"/>
                <a:gd name="connsiteY1" fmla="*/ 402336 h 457200"/>
                <a:gd name="connsiteX2" fmla="*/ 231648 w 231648"/>
                <a:gd name="connsiteY2" fmla="*/ 457200 h 457200"/>
                <a:gd name="connsiteX3" fmla="*/ 158496 w 231648"/>
                <a:gd name="connsiteY3" fmla="*/ 256032 h 457200"/>
                <a:gd name="connsiteX4" fmla="*/ 0 w 231648"/>
                <a:gd name="connsiteY4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648" h="457200">
                  <a:moveTo>
                    <a:pt x="0" y="0"/>
                  </a:moveTo>
                  <a:lnTo>
                    <a:pt x="164592" y="402336"/>
                  </a:lnTo>
                  <a:lnTo>
                    <a:pt x="231648" y="457200"/>
                  </a:lnTo>
                  <a:lnTo>
                    <a:pt x="158496" y="2560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 213"/>
            <p:cNvSpPr/>
            <p:nvPr/>
          </p:nvSpPr>
          <p:spPr bwMode="auto">
            <a:xfrm>
              <a:off x="4663440" y="2481072"/>
              <a:ext cx="579120" cy="664464"/>
            </a:xfrm>
            <a:custGeom>
              <a:avLst/>
              <a:gdLst>
                <a:gd name="connsiteX0" fmla="*/ 0 w 579120"/>
                <a:gd name="connsiteY0" fmla="*/ 0 h 664464"/>
                <a:gd name="connsiteX1" fmla="*/ 176784 w 579120"/>
                <a:gd name="connsiteY1" fmla="*/ 188976 h 664464"/>
                <a:gd name="connsiteX2" fmla="*/ 365760 w 579120"/>
                <a:gd name="connsiteY2" fmla="*/ 438912 h 664464"/>
                <a:gd name="connsiteX3" fmla="*/ 579120 w 579120"/>
                <a:gd name="connsiteY3" fmla="*/ 664464 h 664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9120" h="664464">
                  <a:moveTo>
                    <a:pt x="0" y="0"/>
                  </a:moveTo>
                  <a:lnTo>
                    <a:pt x="176784" y="188976"/>
                  </a:lnTo>
                  <a:lnTo>
                    <a:pt x="365760" y="438912"/>
                  </a:lnTo>
                  <a:lnTo>
                    <a:pt x="579120" y="664464"/>
                  </a:lnTo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5" name="フリーフォーム 214"/>
            <p:cNvSpPr/>
            <p:nvPr/>
          </p:nvSpPr>
          <p:spPr bwMode="auto">
            <a:xfrm>
              <a:off x="5705856" y="2743200"/>
              <a:ext cx="54864" cy="292608"/>
            </a:xfrm>
            <a:custGeom>
              <a:avLst/>
              <a:gdLst>
                <a:gd name="connsiteX0" fmla="*/ 54864 w 54864"/>
                <a:gd name="connsiteY0" fmla="*/ 0 h 292608"/>
                <a:gd name="connsiteX1" fmla="*/ 0 w 54864"/>
                <a:gd name="connsiteY1" fmla="*/ 170688 h 292608"/>
                <a:gd name="connsiteX2" fmla="*/ 12192 w 54864"/>
                <a:gd name="connsiteY2" fmla="*/ 292608 h 29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864" h="292608">
                  <a:moveTo>
                    <a:pt x="54864" y="0"/>
                  </a:moveTo>
                  <a:lnTo>
                    <a:pt x="0" y="170688"/>
                  </a:lnTo>
                  <a:lnTo>
                    <a:pt x="12192" y="292608"/>
                  </a:lnTo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6" name="フリーフォーム 215"/>
            <p:cNvSpPr/>
            <p:nvPr/>
          </p:nvSpPr>
          <p:spPr bwMode="auto">
            <a:xfrm>
              <a:off x="5760720" y="2944368"/>
              <a:ext cx="243840" cy="469392"/>
            </a:xfrm>
            <a:custGeom>
              <a:avLst/>
              <a:gdLst>
                <a:gd name="connsiteX0" fmla="*/ 243840 w 243840"/>
                <a:gd name="connsiteY0" fmla="*/ 0 h 469392"/>
                <a:gd name="connsiteX1" fmla="*/ 60960 w 243840"/>
                <a:gd name="connsiteY1" fmla="*/ 176784 h 469392"/>
                <a:gd name="connsiteX2" fmla="*/ 6096 w 243840"/>
                <a:gd name="connsiteY2" fmla="*/ 414528 h 469392"/>
                <a:gd name="connsiteX3" fmla="*/ 0 w 243840"/>
                <a:gd name="connsiteY3" fmla="*/ 469392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840" h="469392">
                  <a:moveTo>
                    <a:pt x="243840" y="0"/>
                  </a:moveTo>
                  <a:lnTo>
                    <a:pt x="60960" y="176784"/>
                  </a:lnTo>
                  <a:lnTo>
                    <a:pt x="6096" y="414528"/>
                  </a:lnTo>
                  <a:lnTo>
                    <a:pt x="0" y="469392"/>
                  </a:lnTo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7" name="グループ化 216"/>
          <p:cNvGrpSpPr/>
          <p:nvPr/>
        </p:nvGrpSpPr>
        <p:grpSpPr>
          <a:xfrm>
            <a:off x="2287651" y="1248852"/>
            <a:ext cx="1664462" cy="874986"/>
            <a:chOff x="3041904" y="1450848"/>
            <a:chExt cx="5102352" cy="2682240"/>
          </a:xfrm>
        </p:grpSpPr>
        <p:sp>
          <p:nvSpPr>
            <p:cNvPr id="218" name="フリーフォーム 217"/>
            <p:cNvSpPr/>
            <p:nvPr/>
          </p:nvSpPr>
          <p:spPr bwMode="auto">
            <a:xfrm>
              <a:off x="5230368" y="1554480"/>
              <a:ext cx="2913888" cy="1804416"/>
            </a:xfrm>
            <a:custGeom>
              <a:avLst/>
              <a:gdLst>
                <a:gd name="connsiteX0" fmla="*/ 1670304 w 2913888"/>
                <a:gd name="connsiteY0" fmla="*/ 0 h 1804416"/>
                <a:gd name="connsiteX1" fmla="*/ 865632 w 2913888"/>
                <a:gd name="connsiteY1" fmla="*/ 664464 h 1804416"/>
                <a:gd name="connsiteX2" fmla="*/ 640080 w 2913888"/>
                <a:gd name="connsiteY2" fmla="*/ 768096 h 1804416"/>
                <a:gd name="connsiteX3" fmla="*/ 329184 w 2913888"/>
                <a:gd name="connsiteY3" fmla="*/ 841248 h 1804416"/>
                <a:gd name="connsiteX4" fmla="*/ 188976 w 2913888"/>
                <a:gd name="connsiteY4" fmla="*/ 944880 h 1804416"/>
                <a:gd name="connsiteX5" fmla="*/ 0 w 2913888"/>
                <a:gd name="connsiteY5" fmla="*/ 1670304 h 1804416"/>
                <a:gd name="connsiteX6" fmla="*/ 243840 w 2913888"/>
                <a:gd name="connsiteY6" fmla="*/ 1804416 h 1804416"/>
                <a:gd name="connsiteX7" fmla="*/ 908304 w 2913888"/>
                <a:gd name="connsiteY7" fmla="*/ 1395984 h 1804416"/>
                <a:gd name="connsiteX8" fmla="*/ 1420368 w 2913888"/>
                <a:gd name="connsiteY8" fmla="*/ 1066800 h 1804416"/>
                <a:gd name="connsiteX9" fmla="*/ 1956816 w 2913888"/>
                <a:gd name="connsiteY9" fmla="*/ 798576 h 1804416"/>
                <a:gd name="connsiteX10" fmla="*/ 2913888 w 2913888"/>
                <a:gd name="connsiteY10" fmla="*/ 134112 h 180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13888" h="1804416">
                  <a:moveTo>
                    <a:pt x="1670304" y="0"/>
                  </a:moveTo>
                  <a:lnTo>
                    <a:pt x="865632" y="664464"/>
                  </a:lnTo>
                  <a:lnTo>
                    <a:pt x="640080" y="768096"/>
                  </a:lnTo>
                  <a:lnTo>
                    <a:pt x="329184" y="841248"/>
                  </a:lnTo>
                  <a:lnTo>
                    <a:pt x="188976" y="944880"/>
                  </a:lnTo>
                  <a:lnTo>
                    <a:pt x="0" y="1670304"/>
                  </a:lnTo>
                  <a:lnTo>
                    <a:pt x="243840" y="1804416"/>
                  </a:lnTo>
                  <a:lnTo>
                    <a:pt x="908304" y="1395984"/>
                  </a:lnTo>
                  <a:lnTo>
                    <a:pt x="1420368" y="1066800"/>
                  </a:lnTo>
                  <a:lnTo>
                    <a:pt x="1956816" y="798576"/>
                  </a:lnTo>
                  <a:lnTo>
                    <a:pt x="2913888" y="134112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9" name="フリーフォーム 218"/>
            <p:cNvSpPr/>
            <p:nvPr/>
          </p:nvSpPr>
          <p:spPr bwMode="auto">
            <a:xfrm>
              <a:off x="4231640" y="3444240"/>
              <a:ext cx="299720" cy="294640"/>
            </a:xfrm>
            <a:custGeom>
              <a:avLst/>
              <a:gdLst>
                <a:gd name="connsiteX0" fmla="*/ 238760 w 299720"/>
                <a:gd name="connsiteY0" fmla="*/ 0 h 294640"/>
                <a:gd name="connsiteX1" fmla="*/ 30480 w 299720"/>
                <a:gd name="connsiteY1" fmla="*/ 121920 h 294640"/>
                <a:gd name="connsiteX2" fmla="*/ 0 w 299720"/>
                <a:gd name="connsiteY2" fmla="*/ 223520 h 294640"/>
                <a:gd name="connsiteX3" fmla="*/ 35560 w 299720"/>
                <a:gd name="connsiteY3" fmla="*/ 294640 h 294640"/>
                <a:gd name="connsiteX4" fmla="*/ 152400 w 299720"/>
                <a:gd name="connsiteY4" fmla="*/ 294640 h 294640"/>
                <a:gd name="connsiteX5" fmla="*/ 299720 w 299720"/>
                <a:gd name="connsiteY5" fmla="*/ 177800 h 294640"/>
                <a:gd name="connsiteX6" fmla="*/ 238760 w 299720"/>
                <a:gd name="connsiteY6" fmla="*/ 0 h 294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720" h="294640">
                  <a:moveTo>
                    <a:pt x="238760" y="0"/>
                  </a:moveTo>
                  <a:lnTo>
                    <a:pt x="30480" y="121920"/>
                  </a:lnTo>
                  <a:lnTo>
                    <a:pt x="0" y="223520"/>
                  </a:lnTo>
                  <a:lnTo>
                    <a:pt x="35560" y="294640"/>
                  </a:lnTo>
                  <a:lnTo>
                    <a:pt x="152400" y="294640"/>
                  </a:lnTo>
                  <a:lnTo>
                    <a:pt x="299720" y="177800"/>
                  </a:lnTo>
                  <a:lnTo>
                    <a:pt x="23876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 219"/>
            <p:cNvSpPr/>
            <p:nvPr/>
          </p:nvSpPr>
          <p:spPr bwMode="auto">
            <a:xfrm>
              <a:off x="4333240" y="2341880"/>
              <a:ext cx="1270000" cy="1544320"/>
            </a:xfrm>
            <a:custGeom>
              <a:avLst/>
              <a:gdLst>
                <a:gd name="connsiteX0" fmla="*/ 1122680 w 1270000"/>
                <a:gd name="connsiteY0" fmla="*/ 45720 h 1544320"/>
                <a:gd name="connsiteX1" fmla="*/ 1076960 w 1270000"/>
                <a:gd name="connsiteY1" fmla="*/ 0 h 1544320"/>
                <a:gd name="connsiteX2" fmla="*/ 208280 w 1270000"/>
                <a:gd name="connsiteY2" fmla="*/ 25400 h 1544320"/>
                <a:gd name="connsiteX3" fmla="*/ 111760 w 1270000"/>
                <a:gd name="connsiteY3" fmla="*/ 76200 h 1544320"/>
                <a:gd name="connsiteX4" fmla="*/ 0 w 1270000"/>
                <a:gd name="connsiteY4" fmla="*/ 1376680 h 1544320"/>
                <a:gd name="connsiteX5" fmla="*/ 15240 w 1270000"/>
                <a:gd name="connsiteY5" fmla="*/ 1452880 h 1544320"/>
                <a:gd name="connsiteX6" fmla="*/ 86360 w 1270000"/>
                <a:gd name="connsiteY6" fmla="*/ 1544320 h 1544320"/>
                <a:gd name="connsiteX7" fmla="*/ 1203960 w 1270000"/>
                <a:gd name="connsiteY7" fmla="*/ 1544320 h 1544320"/>
                <a:gd name="connsiteX8" fmla="*/ 1239520 w 1270000"/>
                <a:gd name="connsiteY8" fmla="*/ 1529080 h 1544320"/>
                <a:gd name="connsiteX9" fmla="*/ 1270000 w 1270000"/>
                <a:gd name="connsiteY9" fmla="*/ 1468120 h 1544320"/>
                <a:gd name="connsiteX10" fmla="*/ 1122680 w 1270000"/>
                <a:gd name="connsiteY10" fmla="*/ 45720 h 154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70000" h="1544320">
                  <a:moveTo>
                    <a:pt x="1122680" y="45720"/>
                  </a:moveTo>
                  <a:lnTo>
                    <a:pt x="1076960" y="0"/>
                  </a:lnTo>
                  <a:lnTo>
                    <a:pt x="208280" y="25400"/>
                  </a:lnTo>
                  <a:lnTo>
                    <a:pt x="111760" y="76200"/>
                  </a:lnTo>
                  <a:lnTo>
                    <a:pt x="0" y="1376680"/>
                  </a:lnTo>
                  <a:lnTo>
                    <a:pt x="15240" y="1452880"/>
                  </a:lnTo>
                  <a:lnTo>
                    <a:pt x="86360" y="1544320"/>
                  </a:lnTo>
                  <a:lnTo>
                    <a:pt x="1203960" y="1544320"/>
                  </a:lnTo>
                  <a:lnTo>
                    <a:pt x="1239520" y="1529080"/>
                  </a:lnTo>
                  <a:lnTo>
                    <a:pt x="1270000" y="1468120"/>
                  </a:lnTo>
                  <a:lnTo>
                    <a:pt x="1122680" y="4572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 220"/>
            <p:cNvSpPr/>
            <p:nvPr/>
          </p:nvSpPr>
          <p:spPr bwMode="auto">
            <a:xfrm>
              <a:off x="4419600" y="2458720"/>
              <a:ext cx="1051560" cy="1203960"/>
            </a:xfrm>
            <a:custGeom>
              <a:avLst/>
              <a:gdLst>
                <a:gd name="connsiteX0" fmla="*/ 980440 w 1051560"/>
                <a:gd name="connsiteY0" fmla="*/ 0 h 1203960"/>
                <a:gd name="connsiteX1" fmla="*/ 101600 w 1051560"/>
                <a:gd name="connsiteY1" fmla="*/ 10160 h 1203960"/>
                <a:gd name="connsiteX2" fmla="*/ 0 w 1051560"/>
                <a:gd name="connsiteY2" fmla="*/ 1193800 h 1203960"/>
                <a:gd name="connsiteX3" fmla="*/ 30480 w 1051560"/>
                <a:gd name="connsiteY3" fmla="*/ 1203960 h 1203960"/>
                <a:gd name="connsiteX4" fmla="*/ 1031240 w 1051560"/>
                <a:gd name="connsiteY4" fmla="*/ 1188720 h 1203960"/>
                <a:gd name="connsiteX5" fmla="*/ 1051560 w 1051560"/>
                <a:gd name="connsiteY5" fmla="*/ 1168400 h 1203960"/>
                <a:gd name="connsiteX6" fmla="*/ 980440 w 1051560"/>
                <a:gd name="connsiteY6" fmla="*/ 0 h 120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1560" h="1203960">
                  <a:moveTo>
                    <a:pt x="980440" y="0"/>
                  </a:moveTo>
                  <a:lnTo>
                    <a:pt x="101600" y="10160"/>
                  </a:lnTo>
                  <a:lnTo>
                    <a:pt x="0" y="1193800"/>
                  </a:lnTo>
                  <a:lnTo>
                    <a:pt x="30480" y="1203960"/>
                  </a:lnTo>
                  <a:lnTo>
                    <a:pt x="1031240" y="1188720"/>
                  </a:lnTo>
                  <a:lnTo>
                    <a:pt x="1051560" y="1168400"/>
                  </a:lnTo>
                  <a:lnTo>
                    <a:pt x="98044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 221"/>
            <p:cNvSpPr/>
            <p:nvPr/>
          </p:nvSpPr>
          <p:spPr bwMode="auto">
            <a:xfrm>
              <a:off x="3041904" y="1450848"/>
              <a:ext cx="2237232" cy="2682240"/>
            </a:xfrm>
            <a:custGeom>
              <a:avLst/>
              <a:gdLst>
                <a:gd name="connsiteX0" fmla="*/ 0 w 2237232"/>
                <a:gd name="connsiteY0" fmla="*/ 109728 h 2682240"/>
                <a:gd name="connsiteX1" fmla="*/ 48768 w 2237232"/>
                <a:gd name="connsiteY1" fmla="*/ 682752 h 2682240"/>
                <a:gd name="connsiteX2" fmla="*/ 134112 w 2237232"/>
                <a:gd name="connsiteY2" fmla="*/ 920496 h 2682240"/>
                <a:gd name="connsiteX3" fmla="*/ 146304 w 2237232"/>
                <a:gd name="connsiteY3" fmla="*/ 1359408 h 2682240"/>
                <a:gd name="connsiteX4" fmla="*/ 237744 w 2237232"/>
                <a:gd name="connsiteY4" fmla="*/ 1969008 h 2682240"/>
                <a:gd name="connsiteX5" fmla="*/ 426720 w 2237232"/>
                <a:gd name="connsiteY5" fmla="*/ 2249424 h 2682240"/>
                <a:gd name="connsiteX6" fmla="*/ 609600 w 2237232"/>
                <a:gd name="connsiteY6" fmla="*/ 2645664 h 2682240"/>
                <a:gd name="connsiteX7" fmla="*/ 725424 w 2237232"/>
                <a:gd name="connsiteY7" fmla="*/ 2682240 h 2682240"/>
                <a:gd name="connsiteX8" fmla="*/ 798576 w 2237232"/>
                <a:gd name="connsiteY8" fmla="*/ 2584704 h 2682240"/>
                <a:gd name="connsiteX9" fmla="*/ 792480 w 2237232"/>
                <a:gd name="connsiteY9" fmla="*/ 2438400 h 2682240"/>
                <a:gd name="connsiteX10" fmla="*/ 597408 w 2237232"/>
                <a:gd name="connsiteY10" fmla="*/ 1773936 h 2682240"/>
                <a:gd name="connsiteX11" fmla="*/ 835152 w 2237232"/>
                <a:gd name="connsiteY11" fmla="*/ 2334768 h 2682240"/>
                <a:gd name="connsiteX12" fmla="*/ 999744 w 2237232"/>
                <a:gd name="connsiteY12" fmla="*/ 2615184 h 2682240"/>
                <a:gd name="connsiteX13" fmla="*/ 1139952 w 2237232"/>
                <a:gd name="connsiteY13" fmla="*/ 2584704 h 2682240"/>
                <a:gd name="connsiteX14" fmla="*/ 1182624 w 2237232"/>
                <a:gd name="connsiteY14" fmla="*/ 2474976 h 2682240"/>
                <a:gd name="connsiteX15" fmla="*/ 1066800 w 2237232"/>
                <a:gd name="connsiteY15" fmla="*/ 2036064 h 2682240"/>
                <a:gd name="connsiteX16" fmla="*/ 1005840 w 2237232"/>
                <a:gd name="connsiteY16" fmla="*/ 1694688 h 2682240"/>
                <a:gd name="connsiteX17" fmla="*/ 1018032 w 2237232"/>
                <a:gd name="connsiteY17" fmla="*/ 1322832 h 2682240"/>
                <a:gd name="connsiteX18" fmla="*/ 1066800 w 2237232"/>
                <a:gd name="connsiteY18" fmla="*/ 1316736 h 2682240"/>
                <a:gd name="connsiteX19" fmla="*/ 1481328 w 2237232"/>
                <a:gd name="connsiteY19" fmla="*/ 1694688 h 2682240"/>
                <a:gd name="connsiteX20" fmla="*/ 1847088 w 2237232"/>
                <a:gd name="connsiteY20" fmla="*/ 2042160 h 2682240"/>
                <a:gd name="connsiteX21" fmla="*/ 1956816 w 2237232"/>
                <a:gd name="connsiteY21" fmla="*/ 2023872 h 2682240"/>
                <a:gd name="connsiteX22" fmla="*/ 1987296 w 2237232"/>
                <a:gd name="connsiteY22" fmla="*/ 1944624 h 2682240"/>
                <a:gd name="connsiteX23" fmla="*/ 1932432 w 2237232"/>
                <a:gd name="connsiteY23" fmla="*/ 1786128 h 2682240"/>
                <a:gd name="connsiteX24" fmla="*/ 1566672 w 2237232"/>
                <a:gd name="connsiteY24" fmla="*/ 1237488 h 2682240"/>
                <a:gd name="connsiteX25" fmla="*/ 1341120 w 2237232"/>
                <a:gd name="connsiteY25" fmla="*/ 981456 h 2682240"/>
                <a:gd name="connsiteX26" fmla="*/ 1469136 w 2237232"/>
                <a:gd name="connsiteY26" fmla="*/ 1011936 h 2682240"/>
                <a:gd name="connsiteX27" fmla="*/ 1761744 w 2237232"/>
                <a:gd name="connsiteY27" fmla="*/ 1152144 h 2682240"/>
                <a:gd name="connsiteX28" fmla="*/ 1975104 w 2237232"/>
                <a:gd name="connsiteY28" fmla="*/ 1243584 h 2682240"/>
                <a:gd name="connsiteX29" fmla="*/ 2188464 w 2237232"/>
                <a:gd name="connsiteY29" fmla="*/ 1225296 h 2682240"/>
                <a:gd name="connsiteX30" fmla="*/ 2237232 w 2237232"/>
                <a:gd name="connsiteY30" fmla="*/ 1146048 h 2682240"/>
                <a:gd name="connsiteX31" fmla="*/ 2005584 w 2237232"/>
                <a:gd name="connsiteY31" fmla="*/ 987552 h 2682240"/>
                <a:gd name="connsiteX32" fmla="*/ 1926336 w 2237232"/>
                <a:gd name="connsiteY32" fmla="*/ 835152 h 2682240"/>
                <a:gd name="connsiteX33" fmla="*/ 1627632 w 2237232"/>
                <a:gd name="connsiteY33" fmla="*/ 591312 h 2682240"/>
                <a:gd name="connsiteX34" fmla="*/ 1176528 w 2237232"/>
                <a:gd name="connsiteY34" fmla="*/ 426720 h 2682240"/>
                <a:gd name="connsiteX35" fmla="*/ 902208 w 2237232"/>
                <a:gd name="connsiteY35" fmla="*/ 146304 h 2682240"/>
                <a:gd name="connsiteX36" fmla="*/ 786384 w 2237232"/>
                <a:gd name="connsiteY36" fmla="*/ 0 h 268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237232" h="2682240">
                  <a:moveTo>
                    <a:pt x="0" y="109728"/>
                  </a:moveTo>
                  <a:lnTo>
                    <a:pt x="48768" y="682752"/>
                  </a:lnTo>
                  <a:lnTo>
                    <a:pt x="134112" y="920496"/>
                  </a:lnTo>
                  <a:lnTo>
                    <a:pt x="146304" y="1359408"/>
                  </a:lnTo>
                  <a:lnTo>
                    <a:pt x="237744" y="1969008"/>
                  </a:lnTo>
                  <a:lnTo>
                    <a:pt x="426720" y="2249424"/>
                  </a:lnTo>
                  <a:lnTo>
                    <a:pt x="609600" y="2645664"/>
                  </a:lnTo>
                  <a:lnTo>
                    <a:pt x="725424" y="2682240"/>
                  </a:lnTo>
                  <a:lnTo>
                    <a:pt x="798576" y="2584704"/>
                  </a:lnTo>
                  <a:lnTo>
                    <a:pt x="792480" y="2438400"/>
                  </a:lnTo>
                  <a:lnTo>
                    <a:pt x="597408" y="1773936"/>
                  </a:lnTo>
                  <a:lnTo>
                    <a:pt x="835152" y="2334768"/>
                  </a:lnTo>
                  <a:lnTo>
                    <a:pt x="999744" y="2615184"/>
                  </a:lnTo>
                  <a:lnTo>
                    <a:pt x="1139952" y="2584704"/>
                  </a:lnTo>
                  <a:lnTo>
                    <a:pt x="1182624" y="2474976"/>
                  </a:lnTo>
                  <a:lnTo>
                    <a:pt x="1066800" y="2036064"/>
                  </a:lnTo>
                  <a:lnTo>
                    <a:pt x="1005840" y="1694688"/>
                  </a:lnTo>
                  <a:lnTo>
                    <a:pt x="1018032" y="1322832"/>
                  </a:lnTo>
                  <a:lnTo>
                    <a:pt x="1066800" y="1316736"/>
                  </a:lnTo>
                  <a:lnTo>
                    <a:pt x="1481328" y="1694688"/>
                  </a:lnTo>
                  <a:lnTo>
                    <a:pt x="1847088" y="2042160"/>
                  </a:lnTo>
                  <a:lnTo>
                    <a:pt x="1956816" y="2023872"/>
                  </a:lnTo>
                  <a:lnTo>
                    <a:pt x="1987296" y="1944624"/>
                  </a:lnTo>
                  <a:lnTo>
                    <a:pt x="1932432" y="1786128"/>
                  </a:lnTo>
                  <a:lnTo>
                    <a:pt x="1566672" y="1237488"/>
                  </a:lnTo>
                  <a:lnTo>
                    <a:pt x="1341120" y="981456"/>
                  </a:lnTo>
                  <a:lnTo>
                    <a:pt x="1469136" y="1011936"/>
                  </a:lnTo>
                  <a:lnTo>
                    <a:pt x="1761744" y="1152144"/>
                  </a:lnTo>
                  <a:lnTo>
                    <a:pt x="1975104" y="1243584"/>
                  </a:lnTo>
                  <a:lnTo>
                    <a:pt x="2188464" y="1225296"/>
                  </a:lnTo>
                  <a:lnTo>
                    <a:pt x="2237232" y="1146048"/>
                  </a:lnTo>
                  <a:lnTo>
                    <a:pt x="2005584" y="987552"/>
                  </a:lnTo>
                  <a:lnTo>
                    <a:pt x="1926336" y="835152"/>
                  </a:lnTo>
                  <a:lnTo>
                    <a:pt x="1627632" y="591312"/>
                  </a:lnTo>
                  <a:lnTo>
                    <a:pt x="1176528" y="426720"/>
                  </a:lnTo>
                  <a:lnTo>
                    <a:pt x="902208" y="146304"/>
                  </a:lnTo>
                  <a:lnTo>
                    <a:pt x="786384" y="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3" name="フリーフォーム 222"/>
            <p:cNvSpPr/>
            <p:nvPr/>
          </p:nvSpPr>
          <p:spPr bwMode="auto">
            <a:xfrm>
              <a:off x="4434840" y="2219960"/>
              <a:ext cx="147320" cy="208280"/>
            </a:xfrm>
            <a:custGeom>
              <a:avLst/>
              <a:gdLst>
                <a:gd name="connsiteX0" fmla="*/ 0 w 147320"/>
                <a:gd name="connsiteY0" fmla="*/ 0 h 208280"/>
                <a:gd name="connsiteX1" fmla="*/ 60960 w 147320"/>
                <a:gd name="connsiteY1" fmla="*/ 142240 h 208280"/>
                <a:gd name="connsiteX2" fmla="*/ 142240 w 147320"/>
                <a:gd name="connsiteY2" fmla="*/ 208280 h 208280"/>
                <a:gd name="connsiteX3" fmla="*/ 147320 w 147320"/>
                <a:gd name="connsiteY3" fmla="*/ 101600 h 208280"/>
                <a:gd name="connsiteX4" fmla="*/ 0 w 147320"/>
                <a:gd name="connsiteY4" fmla="*/ 0 h 208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20" h="208280">
                  <a:moveTo>
                    <a:pt x="0" y="0"/>
                  </a:moveTo>
                  <a:lnTo>
                    <a:pt x="60960" y="142240"/>
                  </a:lnTo>
                  <a:lnTo>
                    <a:pt x="142240" y="208280"/>
                  </a:lnTo>
                  <a:lnTo>
                    <a:pt x="147320" y="10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 223"/>
            <p:cNvSpPr/>
            <p:nvPr/>
          </p:nvSpPr>
          <p:spPr bwMode="auto">
            <a:xfrm>
              <a:off x="3500120" y="2712720"/>
              <a:ext cx="127000" cy="497840"/>
            </a:xfrm>
            <a:custGeom>
              <a:avLst/>
              <a:gdLst>
                <a:gd name="connsiteX0" fmla="*/ 0 w 127000"/>
                <a:gd name="connsiteY0" fmla="*/ 0 h 497840"/>
                <a:gd name="connsiteX1" fmla="*/ 127000 w 127000"/>
                <a:gd name="connsiteY1" fmla="*/ 497840 h 497840"/>
                <a:gd name="connsiteX2" fmla="*/ 71120 w 127000"/>
                <a:gd name="connsiteY2" fmla="*/ 121920 h 497840"/>
                <a:gd name="connsiteX3" fmla="*/ 0 w 127000"/>
                <a:gd name="connsiteY3" fmla="*/ 0 h 497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000" h="497840">
                  <a:moveTo>
                    <a:pt x="0" y="0"/>
                  </a:moveTo>
                  <a:lnTo>
                    <a:pt x="127000" y="497840"/>
                  </a:lnTo>
                  <a:lnTo>
                    <a:pt x="71120" y="1219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 224"/>
            <p:cNvSpPr/>
            <p:nvPr/>
          </p:nvSpPr>
          <p:spPr bwMode="auto">
            <a:xfrm>
              <a:off x="3332480" y="2844800"/>
              <a:ext cx="147320" cy="863600"/>
            </a:xfrm>
            <a:custGeom>
              <a:avLst/>
              <a:gdLst>
                <a:gd name="connsiteX0" fmla="*/ 147320 w 147320"/>
                <a:gd name="connsiteY0" fmla="*/ 863600 h 863600"/>
                <a:gd name="connsiteX1" fmla="*/ 5080 w 147320"/>
                <a:gd name="connsiteY1" fmla="*/ 457200 h 863600"/>
                <a:gd name="connsiteX2" fmla="*/ 15240 w 147320"/>
                <a:gd name="connsiteY2" fmla="*/ 177800 h 863600"/>
                <a:gd name="connsiteX3" fmla="*/ 0 w 147320"/>
                <a:gd name="connsiteY3" fmla="*/ 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320" h="863600">
                  <a:moveTo>
                    <a:pt x="147320" y="863600"/>
                  </a:moveTo>
                  <a:lnTo>
                    <a:pt x="5080" y="457200"/>
                  </a:lnTo>
                  <a:lnTo>
                    <a:pt x="15240" y="177800"/>
                  </a:lnTo>
                  <a:lnTo>
                    <a:pt x="0" y="0"/>
                  </a:lnTo>
                </a:path>
              </a:pathLst>
            </a:custGeom>
            <a:no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6" name="フリーフォーム 225"/>
            <p:cNvSpPr/>
            <p:nvPr/>
          </p:nvSpPr>
          <p:spPr bwMode="auto">
            <a:xfrm>
              <a:off x="4058920" y="2636520"/>
              <a:ext cx="370840" cy="401320"/>
            </a:xfrm>
            <a:custGeom>
              <a:avLst/>
              <a:gdLst>
                <a:gd name="connsiteX0" fmla="*/ 0 w 370840"/>
                <a:gd name="connsiteY0" fmla="*/ 0 h 401320"/>
                <a:gd name="connsiteX1" fmla="*/ 66040 w 370840"/>
                <a:gd name="connsiteY1" fmla="*/ 121920 h 401320"/>
                <a:gd name="connsiteX2" fmla="*/ 370840 w 370840"/>
                <a:gd name="connsiteY2" fmla="*/ 401320 h 401320"/>
                <a:gd name="connsiteX3" fmla="*/ 299720 w 370840"/>
                <a:gd name="connsiteY3" fmla="*/ 248920 h 401320"/>
                <a:gd name="connsiteX4" fmla="*/ 193040 w 370840"/>
                <a:gd name="connsiteY4" fmla="*/ 193040 h 401320"/>
                <a:gd name="connsiteX5" fmla="*/ 0 w 370840"/>
                <a:gd name="connsiteY5" fmla="*/ 0 h 40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840" h="401320">
                  <a:moveTo>
                    <a:pt x="0" y="0"/>
                  </a:moveTo>
                  <a:lnTo>
                    <a:pt x="66040" y="121920"/>
                  </a:lnTo>
                  <a:lnTo>
                    <a:pt x="370840" y="401320"/>
                  </a:lnTo>
                  <a:lnTo>
                    <a:pt x="299720" y="248920"/>
                  </a:lnTo>
                  <a:lnTo>
                    <a:pt x="193040" y="1930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 226"/>
            <p:cNvSpPr/>
            <p:nvPr/>
          </p:nvSpPr>
          <p:spPr bwMode="auto">
            <a:xfrm>
              <a:off x="5498592" y="2529840"/>
              <a:ext cx="585216" cy="920496"/>
            </a:xfrm>
            <a:custGeom>
              <a:avLst/>
              <a:gdLst>
                <a:gd name="connsiteX0" fmla="*/ 310896 w 585216"/>
                <a:gd name="connsiteY0" fmla="*/ 0 h 920496"/>
                <a:gd name="connsiteX1" fmla="*/ 42672 w 585216"/>
                <a:gd name="connsiteY1" fmla="*/ 438912 h 920496"/>
                <a:gd name="connsiteX2" fmla="*/ 0 w 585216"/>
                <a:gd name="connsiteY2" fmla="*/ 670560 h 920496"/>
                <a:gd name="connsiteX3" fmla="*/ 97536 w 585216"/>
                <a:gd name="connsiteY3" fmla="*/ 859536 h 920496"/>
                <a:gd name="connsiteX4" fmla="*/ 262128 w 585216"/>
                <a:gd name="connsiteY4" fmla="*/ 920496 h 920496"/>
                <a:gd name="connsiteX5" fmla="*/ 304800 w 585216"/>
                <a:gd name="connsiteY5" fmla="*/ 841248 h 920496"/>
                <a:gd name="connsiteX6" fmla="*/ 316992 w 585216"/>
                <a:gd name="connsiteY6" fmla="*/ 694944 h 920496"/>
                <a:gd name="connsiteX7" fmla="*/ 585216 w 585216"/>
                <a:gd name="connsiteY7" fmla="*/ 402336 h 920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5216" h="920496">
                  <a:moveTo>
                    <a:pt x="310896" y="0"/>
                  </a:moveTo>
                  <a:lnTo>
                    <a:pt x="42672" y="438912"/>
                  </a:lnTo>
                  <a:lnTo>
                    <a:pt x="0" y="670560"/>
                  </a:lnTo>
                  <a:lnTo>
                    <a:pt x="97536" y="859536"/>
                  </a:lnTo>
                  <a:lnTo>
                    <a:pt x="262128" y="920496"/>
                  </a:lnTo>
                  <a:lnTo>
                    <a:pt x="304800" y="841248"/>
                  </a:lnTo>
                  <a:lnTo>
                    <a:pt x="316992" y="694944"/>
                  </a:lnTo>
                  <a:lnTo>
                    <a:pt x="585216" y="402336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28" name="グループ化 227"/>
          <p:cNvGrpSpPr/>
          <p:nvPr/>
        </p:nvGrpSpPr>
        <p:grpSpPr>
          <a:xfrm>
            <a:off x="4074467" y="962480"/>
            <a:ext cx="1860605" cy="1188720"/>
            <a:chOff x="2506980" y="1478280"/>
            <a:chExt cx="5212080" cy="3329940"/>
          </a:xfrm>
        </p:grpSpPr>
        <p:sp>
          <p:nvSpPr>
            <p:cNvPr id="229" name="フリーフォーム 228"/>
            <p:cNvSpPr/>
            <p:nvPr/>
          </p:nvSpPr>
          <p:spPr bwMode="auto">
            <a:xfrm>
              <a:off x="5059680" y="2110740"/>
              <a:ext cx="2659380" cy="1493520"/>
            </a:xfrm>
            <a:custGeom>
              <a:avLst/>
              <a:gdLst>
                <a:gd name="connsiteX0" fmla="*/ 1516380 w 2659380"/>
                <a:gd name="connsiteY0" fmla="*/ 0 h 1493520"/>
                <a:gd name="connsiteX1" fmla="*/ 845820 w 2659380"/>
                <a:gd name="connsiteY1" fmla="*/ 464820 h 1493520"/>
                <a:gd name="connsiteX2" fmla="*/ 327660 w 2659380"/>
                <a:gd name="connsiteY2" fmla="*/ 632460 h 1493520"/>
                <a:gd name="connsiteX3" fmla="*/ 121920 w 2659380"/>
                <a:gd name="connsiteY3" fmla="*/ 792480 h 1493520"/>
                <a:gd name="connsiteX4" fmla="*/ 0 w 2659380"/>
                <a:gd name="connsiteY4" fmla="*/ 1303020 h 1493520"/>
                <a:gd name="connsiteX5" fmla="*/ 167640 w 2659380"/>
                <a:gd name="connsiteY5" fmla="*/ 1493520 h 1493520"/>
                <a:gd name="connsiteX6" fmla="*/ 792480 w 2659380"/>
                <a:gd name="connsiteY6" fmla="*/ 1402080 h 1493520"/>
                <a:gd name="connsiteX7" fmla="*/ 1059180 w 2659380"/>
                <a:gd name="connsiteY7" fmla="*/ 1188720 h 1493520"/>
                <a:gd name="connsiteX8" fmla="*/ 1143000 w 2659380"/>
                <a:gd name="connsiteY8" fmla="*/ 1021080 h 1493520"/>
                <a:gd name="connsiteX9" fmla="*/ 1905000 w 2659380"/>
                <a:gd name="connsiteY9" fmla="*/ 655320 h 1493520"/>
                <a:gd name="connsiteX10" fmla="*/ 2659380 w 2659380"/>
                <a:gd name="connsiteY10" fmla="*/ 160020 h 1493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9380" h="1493520">
                  <a:moveTo>
                    <a:pt x="1516380" y="0"/>
                  </a:moveTo>
                  <a:lnTo>
                    <a:pt x="845820" y="464820"/>
                  </a:lnTo>
                  <a:lnTo>
                    <a:pt x="327660" y="632460"/>
                  </a:lnTo>
                  <a:lnTo>
                    <a:pt x="121920" y="792480"/>
                  </a:lnTo>
                  <a:lnTo>
                    <a:pt x="0" y="1303020"/>
                  </a:lnTo>
                  <a:lnTo>
                    <a:pt x="167640" y="1493520"/>
                  </a:lnTo>
                  <a:lnTo>
                    <a:pt x="792480" y="1402080"/>
                  </a:lnTo>
                  <a:lnTo>
                    <a:pt x="1059180" y="1188720"/>
                  </a:lnTo>
                  <a:lnTo>
                    <a:pt x="1143000" y="1021080"/>
                  </a:lnTo>
                  <a:lnTo>
                    <a:pt x="1905000" y="655320"/>
                  </a:lnTo>
                  <a:lnTo>
                    <a:pt x="2659380" y="16002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0" name="フリーフォーム 229"/>
            <p:cNvSpPr/>
            <p:nvPr/>
          </p:nvSpPr>
          <p:spPr bwMode="auto">
            <a:xfrm>
              <a:off x="6362700" y="2354580"/>
              <a:ext cx="1173480" cy="624840"/>
            </a:xfrm>
            <a:custGeom>
              <a:avLst/>
              <a:gdLst>
                <a:gd name="connsiteX0" fmla="*/ 1036320 w 1173480"/>
                <a:gd name="connsiteY0" fmla="*/ 0 h 624840"/>
                <a:gd name="connsiteX1" fmla="*/ 586740 w 1173480"/>
                <a:gd name="connsiteY1" fmla="*/ 297180 h 624840"/>
                <a:gd name="connsiteX2" fmla="*/ 0 w 1173480"/>
                <a:gd name="connsiteY2" fmla="*/ 624840 h 624840"/>
                <a:gd name="connsiteX3" fmla="*/ 723900 w 1173480"/>
                <a:gd name="connsiteY3" fmla="*/ 327660 h 624840"/>
                <a:gd name="connsiteX4" fmla="*/ 1173480 w 1173480"/>
                <a:gd name="connsiteY4" fmla="*/ 0 h 624840"/>
                <a:gd name="connsiteX5" fmla="*/ 1036320 w 1173480"/>
                <a:gd name="connsiteY5" fmla="*/ 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480" h="624840">
                  <a:moveTo>
                    <a:pt x="1036320" y="0"/>
                  </a:moveTo>
                  <a:lnTo>
                    <a:pt x="586740" y="297180"/>
                  </a:lnTo>
                  <a:lnTo>
                    <a:pt x="0" y="624840"/>
                  </a:lnTo>
                  <a:lnTo>
                    <a:pt x="723900" y="327660"/>
                  </a:lnTo>
                  <a:lnTo>
                    <a:pt x="1173480" y="0"/>
                  </a:lnTo>
                  <a:lnTo>
                    <a:pt x="103632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 230"/>
            <p:cNvSpPr/>
            <p:nvPr/>
          </p:nvSpPr>
          <p:spPr bwMode="auto">
            <a:xfrm>
              <a:off x="6073140" y="2689860"/>
              <a:ext cx="99060" cy="426720"/>
            </a:xfrm>
            <a:custGeom>
              <a:avLst/>
              <a:gdLst>
                <a:gd name="connsiteX0" fmla="*/ 0 w 99060"/>
                <a:gd name="connsiteY0" fmla="*/ 0 h 426720"/>
                <a:gd name="connsiteX1" fmla="*/ 60960 w 99060"/>
                <a:gd name="connsiteY1" fmla="*/ 144780 h 426720"/>
                <a:gd name="connsiteX2" fmla="*/ 76200 w 99060"/>
                <a:gd name="connsiteY2" fmla="*/ 426720 h 426720"/>
                <a:gd name="connsiteX3" fmla="*/ 99060 w 99060"/>
                <a:gd name="connsiteY3" fmla="*/ 144780 h 426720"/>
                <a:gd name="connsiteX4" fmla="*/ 0 w 99060"/>
                <a:gd name="connsiteY4" fmla="*/ 0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60" h="426720">
                  <a:moveTo>
                    <a:pt x="0" y="0"/>
                  </a:moveTo>
                  <a:lnTo>
                    <a:pt x="60960" y="144780"/>
                  </a:lnTo>
                  <a:lnTo>
                    <a:pt x="76200" y="426720"/>
                  </a:lnTo>
                  <a:lnTo>
                    <a:pt x="99060" y="1447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 231"/>
            <p:cNvSpPr/>
            <p:nvPr/>
          </p:nvSpPr>
          <p:spPr bwMode="auto">
            <a:xfrm>
              <a:off x="4297680" y="2621280"/>
              <a:ext cx="1303020" cy="1577340"/>
            </a:xfrm>
            <a:custGeom>
              <a:avLst/>
              <a:gdLst>
                <a:gd name="connsiteX0" fmla="*/ 1188720 w 1303020"/>
                <a:gd name="connsiteY0" fmla="*/ 106680 h 1577340"/>
                <a:gd name="connsiteX1" fmla="*/ 1127760 w 1303020"/>
                <a:gd name="connsiteY1" fmla="*/ 22860 h 1577340"/>
                <a:gd name="connsiteX2" fmla="*/ 213360 w 1303020"/>
                <a:gd name="connsiteY2" fmla="*/ 0 h 1577340"/>
                <a:gd name="connsiteX3" fmla="*/ 182880 w 1303020"/>
                <a:gd name="connsiteY3" fmla="*/ 38100 h 1577340"/>
                <a:gd name="connsiteX4" fmla="*/ 0 w 1303020"/>
                <a:gd name="connsiteY4" fmla="*/ 1394460 h 1577340"/>
                <a:gd name="connsiteX5" fmla="*/ 30480 w 1303020"/>
                <a:gd name="connsiteY5" fmla="*/ 1508760 h 1577340"/>
                <a:gd name="connsiteX6" fmla="*/ 137160 w 1303020"/>
                <a:gd name="connsiteY6" fmla="*/ 1539240 h 1577340"/>
                <a:gd name="connsiteX7" fmla="*/ 1127760 w 1303020"/>
                <a:gd name="connsiteY7" fmla="*/ 1577340 h 1577340"/>
                <a:gd name="connsiteX8" fmla="*/ 1264920 w 1303020"/>
                <a:gd name="connsiteY8" fmla="*/ 1554480 h 1577340"/>
                <a:gd name="connsiteX9" fmla="*/ 1295400 w 1303020"/>
                <a:gd name="connsiteY9" fmla="*/ 1485900 h 1577340"/>
                <a:gd name="connsiteX10" fmla="*/ 1303020 w 1303020"/>
                <a:gd name="connsiteY10" fmla="*/ 1379220 h 1577340"/>
                <a:gd name="connsiteX11" fmla="*/ 1188720 w 1303020"/>
                <a:gd name="connsiteY11" fmla="*/ 106680 h 1577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3020" h="1577340">
                  <a:moveTo>
                    <a:pt x="1188720" y="106680"/>
                  </a:moveTo>
                  <a:lnTo>
                    <a:pt x="1127760" y="22860"/>
                  </a:lnTo>
                  <a:lnTo>
                    <a:pt x="213360" y="0"/>
                  </a:lnTo>
                  <a:lnTo>
                    <a:pt x="182880" y="38100"/>
                  </a:lnTo>
                  <a:lnTo>
                    <a:pt x="0" y="1394460"/>
                  </a:lnTo>
                  <a:lnTo>
                    <a:pt x="30480" y="1508760"/>
                  </a:lnTo>
                  <a:lnTo>
                    <a:pt x="137160" y="1539240"/>
                  </a:lnTo>
                  <a:lnTo>
                    <a:pt x="1127760" y="1577340"/>
                  </a:lnTo>
                  <a:lnTo>
                    <a:pt x="1264920" y="1554480"/>
                  </a:lnTo>
                  <a:lnTo>
                    <a:pt x="1295400" y="1485900"/>
                  </a:lnTo>
                  <a:lnTo>
                    <a:pt x="1303020" y="1379220"/>
                  </a:lnTo>
                  <a:lnTo>
                    <a:pt x="1188720" y="106680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 232"/>
            <p:cNvSpPr/>
            <p:nvPr/>
          </p:nvSpPr>
          <p:spPr bwMode="auto">
            <a:xfrm>
              <a:off x="4396740" y="2689860"/>
              <a:ext cx="1097280" cy="1272540"/>
            </a:xfrm>
            <a:custGeom>
              <a:avLst/>
              <a:gdLst>
                <a:gd name="connsiteX0" fmla="*/ 167640 w 1097280"/>
                <a:gd name="connsiteY0" fmla="*/ 0 h 1272540"/>
                <a:gd name="connsiteX1" fmla="*/ 0 w 1097280"/>
                <a:gd name="connsiteY1" fmla="*/ 1242060 h 1272540"/>
                <a:gd name="connsiteX2" fmla="*/ 1097280 w 1097280"/>
                <a:gd name="connsiteY2" fmla="*/ 1272540 h 1272540"/>
                <a:gd name="connsiteX3" fmla="*/ 1021080 w 1097280"/>
                <a:gd name="connsiteY3" fmla="*/ 15240 h 1272540"/>
                <a:gd name="connsiteX4" fmla="*/ 990600 w 1097280"/>
                <a:gd name="connsiteY4" fmla="*/ 0 h 1272540"/>
                <a:gd name="connsiteX5" fmla="*/ 167640 w 1097280"/>
                <a:gd name="connsiteY5" fmla="*/ 0 h 1272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7280" h="1272540">
                  <a:moveTo>
                    <a:pt x="167640" y="0"/>
                  </a:moveTo>
                  <a:lnTo>
                    <a:pt x="0" y="1242060"/>
                  </a:lnTo>
                  <a:lnTo>
                    <a:pt x="1097280" y="1272540"/>
                  </a:lnTo>
                  <a:lnTo>
                    <a:pt x="1021080" y="15240"/>
                  </a:lnTo>
                  <a:lnTo>
                    <a:pt x="990600" y="0"/>
                  </a:lnTo>
                  <a:lnTo>
                    <a:pt x="16764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 233"/>
            <p:cNvSpPr/>
            <p:nvPr/>
          </p:nvSpPr>
          <p:spPr bwMode="auto">
            <a:xfrm>
              <a:off x="2506980" y="1478280"/>
              <a:ext cx="2545080" cy="3329940"/>
            </a:xfrm>
            <a:custGeom>
              <a:avLst/>
              <a:gdLst>
                <a:gd name="connsiteX0" fmla="*/ 0 w 2545080"/>
                <a:gd name="connsiteY0" fmla="*/ 236220 h 3329940"/>
                <a:gd name="connsiteX1" fmla="*/ 533400 w 2545080"/>
                <a:gd name="connsiteY1" fmla="*/ 1264920 h 3329940"/>
                <a:gd name="connsiteX2" fmla="*/ 472440 w 2545080"/>
                <a:gd name="connsiteY2" fmla="*/ 1805940 h 3329940"/>
                <a:gd name="connsiteX3" fmla="*/ 624840 w 2545080"/>
                <a:gd name="connsiteY3" fmla="*/ 2628900 h 3329940"/>
                <a:gd name="connsiteX4" fmla="*/ 1082040 w 2545080"/>
                <a:gd name="connsiteY4" fmla="*/ 2994660 h 3329940"/>
                <a:gd name="connsiteX5" fmla="*/ 1508760 w 2545080"/>
                <a:gd name="connsiteY5" fmla="*/ 3268980 h 3329940"/>
                <a:gd name="connsiteX6" fmla="*/ 1645920 w 2545080"/>
                <a:gd name="connsiteY6" fmla="*/ 3329940 h 3329940"/>
                <a:gd name="connsiteX7" fmla="*/ 1737360 w 2545080"/>
                <a:gd name="connsiteY7" fmla="*/ 3192780 h 3329940"/>
                <a:gd name="connsiteX8" fmla="*/ 1600200 w 2545080"/>
                <a:gd name="connsiteY8" fmla="*/ 2971800 h 3329940"/>
                <a:gd name="connsiteX9" fmla="*/ 1455420 w 2545080"/>
                <a:gd name="connsiteY9" fmla="*/ 2849880 h 3329940"/>
                <a:gd name="connsiteX10" fmla="*/ 1249680 w 2545080"/>
                <a:gd name="connsiteY10" fmla="*/ 2415540 h 3329940"/>
                <a:gd name="connsiteX11" fmla="*/ 1264920 w 2545080"/>
                <a:gd name="connsiteY11" fmla="*/ 2278380 h 3329940"/>
                <a:gd name="connsiteX12" fmla="*/ 1280160 w 2545080"/>
                <a:gd name="connsiteY12" fmla="*/ 2065020 h 3329940"/>
                <a:gd name="connsiteX13" fmla="*/ 1432560 w 2545080"/>
                <a:gd name="connsiteY13" fmla="*/ 2385060 h 3329940"/>
                <a:gd name="connsiteX14" fmla="*/ 1798320 w 2545080"/>
                <a:gd name="connsiteY14" fmla="*/ 2842260 h 3329940"/>
                <a:gd name="connsiteX15" fmla="*/ 1965960 w 2545080"/>
                <a:gd name="connsiteY15" fmla="*/ 3017520 h 3329940"/>
                <a:gd name="connsiteX16" fmla="*/ 2095500 w 2545080"/>
                <a:gd name="connsiteY16" fmla="*/ 2948940 h 3329940"/>
                <a:gd name="connsiteX17" fmla="*/ 2095500 w 2545080"/>
                <a:gd name="connsiteY17" fmla="*/ 2773680 h 3329940"/>
                <a:gd name="connsiteX18" fmla="*/ 1767840 w 2545080"/>
                <a:gd name="connsiteY18" fmla="*/ 2019300 h 3329940"/>
                <a:gd name="connsiteX19" fmla="*/ 1714500 w 2545080"/>
                <a:gd name="connsiteY19" fmla="*/ 1661160 h 3329940"/>
                <a:gd name="connsiteX20" fmla="*/ 1950720 w 2545080"/>
                <a:gd name="connsiteY20" fmla="*/ 1943100 h 3329940"/>
                <a:gd name="connsiteX21" fmla="*/ 2263140 w 2545080"/>
                <a:gd name="connsiteY21" fmla="*/ 2156460 h 3329940"/>
                <a:gd name="connsiteX22" fmla="*/ 2468880 w 2545080"/>
                <a:gd name="connsiteY22" fmla="*/ 2194560 h 3329940"/>
                <a:gd name="connsiteX23" fmla="*/ 2545080 w 2545080"/>
                <a:gd name="connsiteY23" fmla="*/ 2080260 h 3329940"/>
                <a:gd name="connsiteX24" fmla="*/ 2354580 w 2545080"/>
                <a:gd name="connsiteY24" fmla="*/ 1935480 h 3329940"/>
                <a:gd name="connsiteX25" fmla="*/ 2194560 w 2545080"/>
                <a:gd name="connsiteY25" fmla="*/ 1653540 h 3329940"/>
                <a:gd name="connsiteX26" fmla="*/ 1981200 w 2545080"/>
                <a:gd name="connsiteY26" fmla="*/ 1379220 h 3329940"/>
                <a:gd name="connsiteX27" fmla="*/ 1737360 w 2545080"/>
                <a:gd name="connsiteY27" fmla="*/ 1013460 h 3329940"/>
                <a:gd name="connsiteX28" fmla="*/ 1303020 w 2545080"/>
                <a:gd name="connsiteY28" fmla="*/ 594360 h 3329940"/>
                <a:gd name="connsiteX29" fmla="*/ 960120 w 2545080"/>
                <a:gd name="connsiteY29" fmla="*/ 0 h 332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45080" h="3329940">
                  <a:moveTo>
                    <a:pt x="0" y="236220"/>
                  </a:moveTo>
                  <a:lnTo>
                    <a:pt x="533400" y="1264920"/>
                  </a:lnTo>
                  <a:lnTo>
                    <a:pt x="472440" y="1805940"/>
                  </a:lnTo>
                  <a:lnTo>
                    <a:pt x="624840" y="2628900"/>
                  </a:lnTo>
                  <a:lnTo>
                    <a:pt x="1082040" y="2994660"/>
                  </a:lnTo>
                  <a:lnTo>
                    <a:pt x="1508760" y="3268980"/>
                  </a:lnTo>
                  <a:lnTo>
                    <a:pt x="1645920" y="3329940"/>
                  </a:lnTo>
                  <a:lnTo>
                    <a:pt x="1737360" y="3192780"/>
                  </a:lnTo>
                  <a:lnTo>
                    <a:pt x="1600200" y="2971800"/>
                  </a:lnTo>
                  <a:lnTo>
                    <a:pt x="1455420" y="2849880"/>
                  </a:lnTo>
                  <a:lnTo>
                    <a:pt x="1249680" y="2415540"/>
                  </a:lnTo>
                  <a:lnTo>
                    <a:pt x="1264920" y="2278380"/>
                  </a:lnTo>
                  <a:lnTo>
                    <a:pt x="1280160" y="2065020"/>
                  </a:lnTo>
                  <a:lnTo>
                    <a:pt x="1432560" y="2385060"/>
                  </a:lnTo>
                  <a:lnTo>
                    <a:pt x="1798320" y="2842260"/>
                  </a:lnTo>
                  <a:lnTo>
                    <a:pt x="1965960" y="3017520"/>
                  </a:lnTo>
                  <a:lnTo>
                    <a:pt x="2095500" y="2948940"/>
                  </a:lnTo>
                  <a:lnTo>
                    <a:pt x="2095500" y="2773680"/>
                  </a:lnTo>
                  <a:lnTo>
                    <a:pt x="1767840" y="2019300"/>
                  </a:lnTo>
                  <a:lnTo>
                    <a:pt x="1714500" y="1661160"/>
                  </a:lnTo>
                  <a:lnTo>
                    <a:pt x="1950720" y="1943100"/>
                  </a:lnTo>
                  <a:lnTo>
                    <a:pt x="2263140" y="2156460"/>
                  </a:lnTo>
                  <a:lnTo>
                    <a:pt x="2468880" y="2194560"/>
                  </a:lnTo>
                  <a:lnTo>
                    <a:pt x="2545080" y="2080260"/>
                  </a:lnTo>
                  <a:lnTo>
                    <a:pt x="2354580" y="1935480"/>
                  </a:lnTo>
                  <a:lnTo>
                    <a:pt x="2194560" y="1653540"/>
                  </a:lnTo>
                  <a:lnTo>
                    <a:pt x="1981200" y="1379220"/>
                  </a:lnTo>
                  <a:lnTo>
                    <a:pt x="1737360" y="1013460"/>
                  </a:lnTo>
                  <a:lnTo>
                    <a:pt x="1303020" y="594360"/>
                  </a:lnTo>
                  <a:lnTo>
                    <a:pt x="960120" y="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5" name="フリーフォーム 234"/>
            <p:cNvSpPr/>
            <p:nvPr/>
          </p:nvSpPr>
          <p:spPr bwMode="auto">
            <a:xfrm>
              <a:off x="3604260" y="3208020"/>
              <a:ext cx="160020" cy="411480"/>
            </a:xfrm>
            <a:custGeom>
              <a:avLst/>
              <a:gdLst>
                <a:gd name="connsiteX0" fmla="*/ 0 w 160020"/>
                <a:gd name="connsiteY0" fmla="*/ 0 h 411480"/>
                <a:gd name="connsiteX1" fmla="*/ 106680 w 160020"/>
                <a:gd name="connsiteY1" fmla="*/ 320040 h 411480"/>
                <a:gd name="connsiteX2" fmla="*/ 160020 w 160020"/>
                <a:gd name="connsiteY2" fmla="*/ 411480 h 411480"/>
                <a:gd name="connsiteX3" fmla="*/ 160020 w 160020"/>
                <a:gd name="connsiteY3" fmla="*/ 297180 h 411480"/>
                <a:gd name="connsiteX4" fmla="*/ 0 w 160020"/>
                <a:gd name="connsiteY4" fmla="*/ 0 h 41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20" h="411480">
                  <a:moveTo>
                    <a:pt x="0" y="0"/>
                  </a:moveTo>
                  <a:lnTo>
                    <a:pt x="106680" y="320040"/>
                  </a:lnTo>
                  <a:lnTo>
                    <a:pt x="160020" y="411480"/>
                  </a:lnTo>
                  <a:lnTo>
                    <a:pt x="160020" y="2971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 235"/>
            <p:cNvSpPr/>
            <p:nvPr/>
          </p:nvSpPr>
          <p:spPr bwMode="auto">
            <a:xfrm>
              <a:off x="4114800" y="2766060"/>
              <a:ext cx="259080" cy="518160"/>
            </a:xfrm>
            <a:custGeom>
              <a:avLst/>
              <a:gdLst>
                <a:gd name="connsiteX0" fmla="*/ 0 w 259080"/>
                <a:gd name="connsiteY0" fmla="*/ 0 h 518160"/>
                <a:gd name="connsiteX1" fmla="*/ 106680 w 259080"/>
                <a:gd name="connsiteY1" fmla="*/ 259080 h 518160"/>
                <a:gd name="connsiteX2" fmla="*/ 30480 w 259080"/>
                <a:gd name="connsiteY2" fmla="*/ 228600 h 518160"/>
                <a:gd name="connsiteX3" fmla="*/ 121920 w 259080"/>
                <a:gd name="connsiteY3" fmla="*/ 342900 h 518160"/>
                <a:gd name="connsiteX4" fmla="*/ 259080 w 259080"/>
                <a:gd name="connsiteY4" fmla="*/ 518160 h 518160"/>
                <a:gd name="connsiteX5" fmla="*/ 167640 w 259080"/>
                <a:gd name="connsiteY5" fmla="*/ 266700 h 518160"/>
                <a:gd name="connsiteX6" fmla="*/ 0 w 259080"/>
                <a:gd name="connsiteY6" fmla="*/ 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9080" h="518160">
                  <a:moveTo>
                    <a:pt x="0" y="0"/>
                  </a:moveTo>
                  <a:lnTo>
                    <a:pt x="106680" y="259080"/>
                  </a:lnTo>
                  <a:lnTo>
                    <a:pt x="30480" y="228600"/>
                  </a:lnTo>
                  <a:lnTo>
                    <a:pt x="121920" y="342900"/>
                  </a:lnTo>
                  <a:lnTo>
                    <a:pt x="259080" y="518160"/>
                  </a:lnTo>
                  <a:lnTo>
                    <a:pt x="167640" y="266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 236"/>
            <p:cNvSpPr/>
            <p:nvPr/>
          </p:nvSpPr>
          <p:spPr bwMode="auto">
            <a:xfrm>
              <a:off x="3238500" y="3345180"/>
              <a:ext cx="441960" cy="1181100"/>
            </a:xfrm>
            <a:custGeom>
              <a:avLst/>
              <a:gdLst>
                <a:gd name="connsiteX0" fmla="*/ 0 w 441960"/>
                <a:gd name="connsiteY0" fmla="*/ 0 h 1181100"/>
                <a:gd name="connsiteX1" fmla="*/ 91440 w 441960"/>
                <a:gd name="connsiteY1" fmla="*/ 624840 h 1181100"/>
                <a:gd name="connsiteX2" fmla="*/ 220980 w 441960"/>
                <a:gd name="connsiteY2" fmla="*/ 891540 h 1181100"/>
                <a:gd name="connsiteX3" fmla="*/ 388620 w 441960"/>
                <a:gd name="connsiteY3" fmla="*/ 1135380 h 1181100"/>
                <a:gd name="connsiteX4" fmla="*/ 441960 w 441960"/>
                <a:gd name="connsiteY4" fmla="*/ 118110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960" h="1181100">
                  <a:moveTo>
                    <a:pt x="0" y="0"/>
                  </a:moveTo>
                  <a:lnTo>
                    <a:pt x="91440" y="624840"/>
                  </a:lnTo>
                  <a:lnTo>
                    <a:pt x="220980" y="891540"/>
                  </a:lnTo>
                  <a:lnTo>
                    <a:pt x="388620" y="1135380"/>
                  </a:lnTo>
                  <a:lnTo>
                    <a:pt x="441960" y="1181100"/>
                  </a:lnTo>
                </a:path>
              </a:pathLst>
            </a:custGeom>
            <a:no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8" name="フリーフォーム 237"/>
            <p:cNvSpPr/>
            <p:nvPr/>
          </p:nvSpPr>
          <p:spPr bwMode="auto">
            <a:xfrm>
              <a:off x="3101340" y="3558540"/>
              <a:ext cx="144780" cy="647700"/>
            </a:xfrm>
            <a:custGeom>
              <a:avLst/>
              <a:gdLst>
                <a:gd name="connsiteX0" fmla="*/ 0 w 144780"/>
                <a:gd name="connsiteY0" fmla="*/ 0 h 647700"/>
                <a:gd name="connsiteX1" fmla="*/ 53340 w 144780"/>
                <a:gd name="connsiteY1" fmla="*/ 388620 h 647700"/>
                <a:gd name="connsiteX2" fmla="*/ 91440 w 144780"/>
                <a:gd name="connsiteY2" fmla="*/ 541020 h 647700"/>
                <a:gd name="connsiteX3" fmla="*/ 144780 w 144780"/>
                <a:gd name="connsiteY3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0" h="647700">
                  <a:moveTo>
                    <a:pt x="0" y="0"/>
                  </a:moveTo>
                  <a:lnTo>
                    <a:pt x="53340" y="388620"/>
                  </a:lnTo>
                  <a:lnTo>
                    <a:pt x="91440" y="541020"/>
                  </a:lnTo>
                  <a:lnTo>
                    <a:pt x="144780" y="647700"/>
                  </a:lnTo>
                </a:path>
              </a:pathLst>
            </a:custGeom>
            <a:no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9" name="フリーフォーム 238"/>
            <p:cNvSpPr/>
            <p:nvPr/>
          </p:nvSpPr>
          <p:spPr bwMode="auto">
            <a:xfrm>
              <a:off x="5509260" y="2895600"/>
              <a:ext cx="579120" cy="876300"/>
            </a:xfrm>
            <a:custGeom>
              <a:avLst/>
              <a:gdLst>
                <a:gd name="connsiteX0" fmla="*/ 236220 w 579120"/>
                <a:gd name="connsiteY0" fmla="*/ 0 h 876300"/>
                <a:gd name="connsiteX1" fmla="*/ 53340 w 579120"/>
                <a:gd name="connsiteY1" fmla="*/ 373380 h 876300"/>
                <a:gd name="connsiteX2" fmla="*/ 0 w 579120"/>
                <a:gd name="connsiteY2" fmla="*/ 601980 h 876300"/>
                <a:gd name="connsiteX3" fmla="*/ 137160 w 579120"/>
                <a:gd name="connsiteY3" fmla="*/ 800100 h 876300"/>
                <a:gd name="connsiteX4" fmla="*/ 243840 w 579120"/>
                <a:gd name="connsiteY4" fmla="*/ 876300 h 876300"/>
                <a:gd name="connsiteX5" fmla="*/ 335280 w 579120"/>
                <a:gd name="connsiteY5" fmla="*/ 838200 h 876300"/>
                <a:gd name="connsiteX6" fmla="*/ 350520 w 579120"/>
                <a:gd name="connsiteY6" fmla="*/ 701040 h 876300"/>
                <a:gd name="connsiteX7" fmla="*/ 350520 w 579120"/>
                <a:gd name="connsiteY7" fmla="*/ 594360 h 876300"/>
                <a:gd name="connsiteX8" fmla="*/ 487680 w 579120"/>
                <a:gd name="connsiteY8" fmla="*/ 403860 h 876300"/>
                <a:gd name="connsiteX9" fmla="*/ 579120 w 579120"/>
                <a:gd name="connsiteY9" fmla="*/ 266700 h 8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120" h="876300">
                  <a:moveTo>
                    <a:pt x="236220" y="0"/>
                  </a:moveTo>
                  <a:lnTo>
                    <a:pt x="53340" y="373380"/>
                  </a:lnTo>
                  <a:lnTo>
                    <a:pt x="0" y="601980"/>
                  </a:lnTo>
                  <a:lnTo>
                    <a:pt x="137160" y="800100"/>
                  </a:lnTo>
                  <a:lnTo>
                    <a:pt x="243840" y="876300"/>
                  </a:lnTo>
                  <a:lnTo>
                    <a:pt x="335280" y="838200"/>
                  </a:lnTo>
                  <a:lnTo>
                    <a:pt x="350520" y="701040"/>
                  </a:lnTo>
                  <a:lnTo>
                    <a:pt x="350520" y="594360"/>
                  </a:lnTo>
                  <a:lnTo>
                    <a:pt x="487680" y="403860"/>
                  </a:lnTo>
                  <a:lnTo>
                    <a:pt x="579120" y="26670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40" name="グループ化 239"/>
          <p:cNvGrpSpPr/>
          <p:nvPr/>
        </p:nvGrpSpPr>
        <p:grpSpPr>
          <a:xfrm>
            <a:off x="6040952" y="1030791"/>
            <a:ext cx="1684966" cy="785093"/>
            <a:chOff x="3450336" y="347472"/>
            <a:chExt cx="4474464" cy="2084832"/>
          </a:xfrm>
        </p:grpSpPr>
        <p:sp>
          <p:nvSpPr>
            <p:cNvPr id="241" name="フリーフォーム 240"/>
            <p:cNvSpPr/>
            <p:nvPr/>
          </p:nvSpPr>
          <p:spPr bwMode="auto">
            <a:xfrm>
              <a:off x="3450336" y="347472"/>
              <a:ext cx="1560576" cy="1676400"/>
            </a:xfrm>
            <a:custGeom>
              <a:avLst/>
              <a:gdLst>
                <a:gd name="connsiteX0" fmla="*/ 0 w 1560576"/>
                <a:gd name="connsiteY0" fmla="*/ 30480 h 1676400"/>
                <a:gd name="connsiteX1" fmla="*/ 237744 w 1560576"/>
                <a:gd name="connsiteY1" fmla="*/ 731520 h 1676400"/>
                <a:gd name="connsiteX2" fmla="*/ 335280 w 1560576"/>
                <a:gd name="connsiteY2" fmla="*/ 1060704 h 1676400"/>
                <a:gd name="connsiteX3" fmla="*/ 341376 w 1560576"/>
                <a:gd name="connsiteY3" fmla="*/ 1164336 h 1676400"/>
                <a:gd name="connsiteX4" fmla="*/ 481584 w 1560576"/>
                <a:gd name="connsiteY4" fmla="*/ 1359408 h 1676400"/>
                <a:gd name="connsiteX5" fmla="*/ 871728 w 1560576"/>
                <a:gd name="connsiteY5" fmla="*/ 1676400 h 1676400"/>
                <a:gd name="connsiteX6" fmla="*/ 1560576 w 1560576"/>
                <a:gd name="connsiteY6" fmla="*/ 920496 h 1676400"/>
                <a:gd name="connsiteX7" fmla="*/ 1207008 w 1560576"/>
                <a:gd name="connsiteY7" fmla="*/ 646176 h 1676400"/>
                <a:gd name="connsiteX8" fmla="*/ 1018032 w 1560576"/>
                <a:gd name="connsiteY8" fmla="*/ 609600 h 1676400"/>
                <a:gd name="connsiteX9" fmla="*/ 926592 w 1560576"/>
                <a:gd name="connsiteY9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60576" h="1676400">
                  <a:moveTo>
                    <a:pt x="0" y="30480"/>
                  </a:moveTo>
                  <a:lnTo>
                    <a:pt x="237744" y="731520"/>
                  </a:lnTo>
                  <a:lnTo>
                    <a:pt x="335280" y="1060704"/>
                  </a:lnTo>
                  <a:lnTo>
                    <a:pt x="341376" y="1164336"/>
                  </a:lnTo>
                  <a:lnTo>
                    <a:pt x="481584" y="1359408"/>
                  </a:lnTo>
                  <a:lnTo>
                    <a:pt x="871728" y="1676400"/>
                  </a:lnTo>
                  <a:lnTo>
                    <a:pt x="1560576" y="920496"/>
                  </a:lnTo>
                  <a:lnTo>
                    <a:pt x="1207008" y="646176"/>
                  </a:lnTo>
                  <a:lnTo>
                    <a:pt x="1018032" y="609600"/>
                  </a:lnTo>
                  <a:lnTo>
                    <a:pt x="926592" y="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2" name="フリーフォーム 241"/>
            <p:cNvSpPr/>
            <p:nvPr/>
          </p:nvSpPr>
          <p:spPr bwMode="auto">
            <a:xfrm>
              <a:off x="4169664" y="1018032"/>
              <a:ext cx="1432560" cy="1347216"/>
            </a:xfrm>
            <a:custGeom>
              <a:avLst/>
              <a:gdLst>
                <a:gd name="connsiteX0" fmla="*/ 426720 w 1432560"/>
                <a:gd name="connsiteY0" fmla="*/ 0 h 1347216"/>
                <a:gd name="connsiteX1" fmla="*/ 384048 w 1432560"/>
                <a:gd name="connsiteY1" fmla="*/ 42672 h 1347216"/>
                <a:gd name="connsiteX2" fmla="*/ 0 w 1432560"/>
                <a:gd name="connsiteY2" fmla="*/ 1115568 h 1347216"/>
                <a:gd name="connsiteX3" fmla="*/ 18288 w 1432560"/>
                <a:gd name="connsiteY3" fmla="*/ 1188720 h 1347216"/>
                <a:gd name="connsiteX4" fmla="*/ 79248 w 1432560"/>
                <a:gd name="connsiteY4" fmla="*/ 1255776 h 1347216"/>
                <a:gd name="connsiteX5" fmla="*/ 1231392 w 1432560"/>
                <a:gd name="connsiteY5" fmla="*/ 1347216 h 1347216"/>
                <a:gd name="connsiteX6" fmla="*/ 1292352 w 1432560"/>
                <a:gd name="connsiteY6" fmla="*/ 1304544 h 1347216"/>
                <a:gd name="connsiteX7" fmla="*/ 1322832 w 1432560"/>
                <a:gd name="connsiteY7" fmla="*/ 1243584 h 1347216"/>
                <a:gd name="connsiteX8" fmla="*/ 1432560 w 1432560"/>
                <a:gd name="connsiteY8" fmla="*/ 109728 h 1347216"/>
                <a:gd name="connsiteX9" fmla="*/ 1408176 w 1432560"/>
                <a:gd name="connsiteY9" fmla="*/ 79248 h 1347216"/>
                <a:gd name="connsiteX10" fmla="*/ 426720 w 1432560"/>
                <a:gd name="connsiteY10" fmla="*/ 0 h 1347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2560" h="1347216">
                  <a:moveTo>
                    <a:pt x="426720" y="0"/>
                  </a:moveTo>
                  <a:lnTo>
                    <a:pt x="384048" y="42672"/>
                  </a:lnTo>
                  <a:lnTo>
                    <a:pt x="0" y="1115568"/>
                  </a:lnTo>
                  <a:lnTo>
                    <a:pt x="18288" y="1188720"/>
                  </a:lnTo>
                  <a:lnTo>
                    <a:pt x="79248" y="1255776"/>
                  </a:lnTo>
                  <a:lnTo>
                    <a:pt x="1231392" y="1347216"/>
                  </a:lnTo>
                  <a:lnTo>
                    <a:pt x="1292352" y="1304544"/>
                  </a:lnTo>
                  <a:lnTo>
                    <a:pt x="1322832" y="1243584"/>
                  </a:lnTo>
                  <a:lnTo>
                    <a:pt x="1432560" y="109728"/>
                  </a:lnTo>
                  <a:lnTo>
                    <a:pt x="1408176" y="79248"/>
                  </a:lnTo>
                  <a:lnTo>
                    <a:pt x="42672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 242"/>
            <p:cNvSpPr/>
            <p:nvPr/>
          </p:nvSpPr>
          <p:spPr bwMode="auto">
            <a:xfrm>
              <a:off x="4273296" y="1103376"/>
              <a:ext cx="1249680" cy="975360"/>
            </a:xfrm>
            <a:custGeom>
              <a:avLst/>
              <a:gdLst>
                <a:gd name="connsiteX0" fmla="*/ 316992 w 1249680"/>
                <a:gd name="connsiteY0" fmla="*/ 0 h 975360"/>
                <a:gd name="connsiteX1" fmla="*/ 0 w 1249680"/>
                <a:gd name="connsiteY1" fmla="*/ 883920 h 975360"/>
                <a:gd name="connsiteX2" fmla="*/ 1158240 w 1249680"/>
                <a:gd name="connsiteY2" fmla="*/ 975360 h 975360"/>
                <a:gd name="connsiteX3" fmla="*/ 1249680 w 1249680"/>
                <a:gd name="connsiteY3" fmla="*/ 85344 h 975360"/>
                <a:gd name="connsiteX4" fmla="*/ 316992 w 1249680"/>
                <a:gd name="connsiteY4" fmla="*/ 0 h 97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9680" h="975360">
                  <a:moveTo>
                    <a:pt x="316992" y="0"/>
                  </a:moveTo>
                  <a:lnTo>
                    <a:pt x="0" y="883920"/>
                  </a:lnTo>
                  <a:lnTo>
                    <a:pt x="1158240" y="975360"/>
                  </a:lnTo>
                  <a:lnTo>
                    <a:pt x="1249680" y="85344"/>
                  </a:lnTo>
                  <a:lnTo>
                    <a:pt x="316992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 243"/>
            <p:cNvSpPr/>
            <p:nvPr/>
          </p:nvSpPr>
          <p:spPr bwMode="auto">
            <a:xfrm>
              <a:off x="3767328" y="1030224"/>
              <a:ext cx="536448" cy="963168"/>
            </a:xfrm>
            <a:custGeom>
              <a:avLst/>
              <a:gdLst>
                <a:gd name="connsiteX0" fmla="*/ 54864 w 536448"/>
                <a:gd name="connsiteY0" fmla="*/ 0 h 963168"/>
                <a:gd name="connsiteX1" fmla="*/ 0 w 536448"/>
                <a:gd name="connsiteY1" fmla="*/ 445008 h 963168"/>
                <a:gd name="connsiteX2" fmla="*/ 54864 w 536448"/>
                <a:gd name="connsiteY2" fmla="*/ 597408 h 963168"/>
                <a:gd name="connsiteX3" fmla="*/ 207264 w 536448"/>
                <a:gd name="connsiteY3" fmla="*/ 743712 h 963168"/>
                <a:gd name="connsiteX4" fmla="*/ 262128 w 536448"/>
                <a:gd name="connsiteY4" fmla="*/ 841248 h 963168"/>
                <a:gd name="connsiteX5" fmla="*/ 298704 w 536448"/>
                <a:gd name="connsiteY5" fmla="*/ 963168 h 963168"/>
                <a:gd name="connsiteX6" fmla="*/ 445008 w 536448"/>
                <a:gd name="connsiteY6" fmla="*/ 944880 h 963168"/>
                <a:gd name="connsiteX7" fmla="*/ 518160 w 536448"/>
                <a:gd name="connsiteY7" fmla="*/ 798576 h 963168"/>
                <a:gd name="connsiteX8" fmla="*/ 530352 w 536448"/>
                <a:gd name="connsiteY8" fmla="*/ 640080 h 963168"/>
                <a:gd name="connsiteX9" fmla="*/ 451104 w 536448"/>
                <a:gd name="connsiteY9" fmla="*/ 414528 h 963168"/>
                <a:gd name="connsiteX10" fmla="*/ 536448 w 536448"/>
                <a:gd name="connsiteY10" fmla="*/ 249936 h 96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6448" h="963168">
                  <a:moveTo>
                    <a:pt x="54864" y="0"/>
                  </a:moveTo>
                  <a:lnTo>
                    <a:pt x="0" y="445008"/>
                  </a:lnTo>
                  <a:lnTo>
                    <a:pt x="54864" y="597408"/>
                  </a:lnTo>
                  <a:lnTo>
                    <a:pt x="207264" y="743712"/>
                  </a:lnTo>
                  <a:lnTo>
                    <a:pt x="262128" y="841248"/>
                  </a:lnTo>
                  <a:lnTo>
                    <a:pt x="298704" y="963168"/>
                  </a:lnTo>
                  <a:lnTo>
                    <a:pt x="445008" y="944880"/>
                  </a:lnTo>
                  <a:lnTo>
                    <a:pt x="518160" y="798576"/>
                  </a:lnTo>
                  <a:lnTo>
                    <a:pt x="530352" y="640080"/>
                  </a:lnTo>
                  <a:lnTo>
                    <a:pt x="451104" y="414528"/>
                  </a:lnTo>
                  <a:lnTo>
                    <a:pt x="536448" y="249936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5" name="フリーフォーム 244"/>
            <p:cNvSpPr/>
            <p:nvPr/>
          </p:nvSpPr>
          <p:spPr bwMode="auto">
            <a:xfrm>
              <a:off x="4821936" y="445008"/>
              <a:ext cx="3102864" cy="1987296"/>
            </a:xfrm>
            <a:custGeom>
              <a:avLst/>
              <a:gdLst>
                <a:gd name="connsiteX0" fmla="*/ 1115568 w 3102864"/>
                <a:gd name="connsiteY0" fmla="*/ 0 h 1987296"/>
                <a:gd name="connsiteX1" fmla="*/ 926592 w 3102864"/>
                <a:gd name="connsiteY1" fmla="*/ 85344 h 1987296"/>
                <a:gd name="connsiteX2" fmla="*/ 475488 w 3102864"/>
                <a:gd name="connsiteY2" fmla="*/ 18288 h 1987296"/>
                <a:gd name="connsiteX3" fmla="*/ 341376 w 3102864"/>
                <a:gd name="connsiteY3" fmla="*/ 85344 h 1987296"/>
                <a:gd name="connsiteX4" fmla="*/ 335280 w 3102864"/>
                <a:gd name="connsiteY4" fmla="*/ 195072 h 1987296"/>
                <a:gd name="connsiteX5" fmla="*/ 548640 w 3102864"/>
                <a:gd name="connsiteY5" fmla="*/ 493776 h 1987296"/>
                <a:gd name="connsiteX6" fmla="*/ 914400 w 3102864"/>
                <a:gd name="connsiteY6" fmla="*/ 536448 h 1987296"/>
                <a:gd name="connsiteX7" fmla="*/ 280416 w 3102864"/>
                <a:gd name="connsiteY7" fmla="*/ 908304 h 1987296"/>
                <a:gd name="connsiteX8" fmla="*/ 0 w 3102864"/>
                <a:gd name="connsiteY8" fmla="*/ 1115568 h 1987296"/>
                <a:gd name="connsiteX9" fmla="*/ 12192 w 3102864"/>
                <a:gd name="connsiteY9" fmla="*/ 1207008 h 1987296"/>
                <a:gd name="connsiteX10" fmla="*/ 109728 w 3102864"/>
                <a:gd name="connsiteY10" fmla="*/ 1261872 h 1987296"/>
                <a:gd name="connsiteX11" fmla="*/ 451104 w 3102864"/>
                <a:gd name="connsiteY11" fmla="*/ 1133856 h 1987296"/>
                <a:gd name="connsiteX12" fmla="*/ 841248 w 3102864"/>
                <a:gd name="connsiteY12" fmla="*/ 999744 h 1987296"/>
                <a:gd name="connsiteX13" fmla="*/ 1121664 w 3102864"/>
                <a:gd name="connsiteY13" fmla="*/ 865632 h 1987296"/>
                <a:gd name="connsiteX14" fmla="*/ 707136 w 3102864"/>
                <a:gd name="connsiteY14" fmla="*/ 1225296 h 1987296"/>
                <a:gd name="connsiteX15" fmla="*/ 646176 w 3102864"/>
                <a:gd name="connsiteY15" fmla="*/ 1383792 h 1987296"/>
                <a:gd name="connsiteX16" fmla="*/ 707136 w 3102864"/>
                <a:gd name="connsiteY16" fmla="*/ 1505712 h 1987296"/>
                <a:gd name="connsiteX17" fmla="*/ 890016 w 3102864"/>
                <a:gd name="connsiteY17" fmla="*/ 1566672 h 1987296"/>
                <a:gd name="connsiteX18" fmla="*/ 1024128 w 3102864"/>
                <a:gd name="connsiteY18" fmla="*/ 1463040 h 1987296"/>
                <a:gd name="connsiteX19" fmla="*/ 1438656 w 3102864"/>
                <a:gd name="connsiteY19" fmla="*/ 1158240 h 1987296"/>
                <a:gd name="connsiteX20" fmla="*/ 1749552 w 3102864"/>
                <a:gd name="connsiteY20" fmla="*/ 938784 h 1987296"/>
                <a:gd name="connsiteX21" fmla="*/ 1481328 w 3102864"/>
                <a:gd name="connsiteY21" fmla="*/ 1267968 h 1987296"/>
                <a:gd name="connsiteX22" fmla="*/ 1255776 w 3102864"/>
                <a:gd name="connsiteY22" fmla="*/ 1475232 h 1987296"/>
                <a:gd name="connsiteX23" fmla="*/ 1219200 w 3102864"/>
                <a:gd name="connsiteY23" fmla="*/ 1584960 h 1987296"/>
                <a:gd name="connsiteX24" fmla="*/ 1304544 w 3102864"/>
                <a:gd name="connsiteY24" fmla="*/ 1700784 h 1987296"/>
                <a:gd name="connsiteX25" fmla="*/ 1450848 w 3102864"/>
                <a:gd name="connsiteY25" fmla="*/ 1725168 h 1987296"/>
                <a:gd name="connsiteX26" fmla="*/ 1652016 w 3102864"/>
                <a:gd name="connsiteY26" fmla="*/ 1597152 h 1987296"/>
                <a:gd name="connsiteX27" fmla="*/ 2066544 w 3102864"/>
                <a:gd name="connsiteY27" fmla="*/ 1164336 h 1987296"/>
                <a:gd name="connsiteX28" fmla="*/ 1853184 w 3102864"/>
                <a:gd name="connsiteY28" fmla="*/ 1615440 h 1987296"/>
                <a:gd name="connsiteX29" fmla="*/ 1719072 w 3102864"/>
                <a:gd name="connsiteY29" fmla="*/ 1804416 h 1987296"/>
                <a:gd name="connsiteX30" fmla="*/ 1712976 w 3102864"/>
                <a:gd name="connsiteY30" fmla="*/ 1926336 h 1987296"/>
                <a:gd name="connsiteX31" fmla="*/ 1828800 w 3102864"/>
                <a:gd name="connsiteY31" fmla="*/ 1987296 h 1987296"/>
                <a:gd name="connsiteX32" fmla="*/ 1975104 w 3102864"/>
                <a:gd name="connsiteY32" fmla="*/ 1920240 h 1987296"/>
                <a:gd name="connsiteX33" fmla="*/ 2212848 w 3102864"/>
                <a:gd name="connsiteY33" fmla="*/ 1591056 h 1987296"/>
                <a:gd name="connsiteX34" fmla="*/ 2670048 w 3102864"/>
                <a:gd name="connsiteY34" fmla="*/ 1133856 h 1987296"/>
                <a:gd name="connsiteX35" fmla="*/ 3084576 w 3102864"/>
                <a:gd name="connsiteY35" fmla="*/ 536448 h 1987296"/>
                <a:gd name="connsiteX36" fmla="*/ 3102864 w 3102864"/>
                <a:gd name="connsiteY36" fmla="*/ 140208 h 1987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102864" h="1987296">
                  <a:moveTo>
                    <a:pt x="1115568" y="0"/>
                  </a:moveTo>
                  <a:lnTo>
                    <a:pt x="926592" y="85344"/>
                  </a:lnTo>
                  <a:lnTo>
                    <a:pt x="475488" y="18288"/>
                  </a:lnTo>
                  <a:lnTo>
                    <a:pt x="341376" y="85344"/>
                  </a:lnTo>
                  <a:lnTo>
                    <a:pt x="335280" y="195072"/>
                  </a:lnTo>
                  <a:lnTo>
                    <a:pt x="548640" y="493776"/>
                  </a:lnTo>
                  <a:lnTo>
                    <a:pt x="914400" y="536448"/>
                  </a:lnTo>
                  <a:lnTo>
                    <a:pt x="280416" y="908304"/>
                  </a:lnTo>
                  <a:lnTo>
                    <a:pt x="0" y="1115568"/>
                  </a:lnTo>
                  <a:lnTo>
                    <a:pt x="12192" y="1207008"/>
                  </a:lnTo>
                  <a:lnTo>
                    <a:pt x="109728" y="1261872"/>
                  </a:lnTo>
                  <a:lnTo>
                    <a:pt x="451104" y="1133856"/>
                  </a:lnTo>
                  <a:lnTo>
                    <a:pt x="841248" y="999744"/>
                  </a:lnTo>
                  <a:lnTo>
                    <a:pt x="1121664" y="865632"/>
                  </a:lnTo>
                  <a:lnTo>
                    <a:pt x="707136" y="1225296"/>
                  </a:lnTo>
                  <a:lnTo>
                    <a:pt x="646176" y="1383792"/>
                  </a:lnTo>
                  <a:lnTo>
                    <a:pt x="707136" y="1505712"/>
                  </a:lnTo>
                  <a:lnTo>
                    <a:pt x="890016" y="1566672"/>
                  </a:lnTo>
                  <a:lnTo>
                    <a:pt x="1024128" y="1463040"/>
                  </a:lnTo>
                  <a:lnTo>
                    <a:pt x="1438656" y="1158240"/>
                  </a:lnTo>
                  <a:lnTo>
                    <a:pt x="1749552" y="938784"/>
                  </a:lnTo>
                  <a:lnTo>
                    <a:pt x="1481328" y="1267968"/>
                  </a:lnTo>
                  <a:lnTo>
                    <a:pt x="1255776" y="1475232"/>
                  </a:lnTo>
                  <a:lnTo>
                    <a:pt x="1219200" y="1584960"/>
                  </a:lnTo>
                  <a:lnTo>
                    <a:pt x="1304544" y="1700784"/>
                  </a:lnTo>
                  <a:lnTo>
                    <a:pt x="1450848" y="1725168"/>
                  </a:lnTo>
                  <a:lnTo>
                    <a:pt x="1652016" y="1597152"/>
                  </a:lnTo>
                  <a:lnTo>
                    <a:pt x="2066544" y="1164336"/>
                  </a:lnTo>
                  <a:lnTo>
                    <a:pt x="1853184" y="1615440"/>
                  </a:lnTo>
                  <a:lnTo>
                    <a:pt x="1719072" y="1804416"/>
                  </a:lnTo>
                  <a:lnTo>
                    <a:pt x="1712976" y="1926336"/>
                  </a:lnTo>
                  <a:lnTo>
                    <a:pt x="1828800" y="1987296"/>
                  </a:lnTo>
                  <a:lnTo>
                    <a:pt x="1975104" y="1920240"/>
                  </a:lnTo>
                  <a:lnTo>
                    <a:pt x="2212848" y="1591056"/>
                  </a:lnTo>
                  <a:lnTo>
                    <a:pt x="2670048" y="1133856"/>
                  </a:lnTo>
                  <a:lnTo>
                    <a:pt x="3084576" y="536448"/>
                  </a:lnTo>
                  <a:lnTo>
                    <a:pt x="3102864" y="140208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6" name="フリーフォーム 245"/>
            <p:cNvSpPr/>
            <p:nvPr/>
          </p:nvSpPr>
          <p:spPr bwMode="auto">
            <a:xfrm>
              <a:off x="5224272" y="646176"/>
              <a:ext cx="512064" cy="298704"/>
            </a:xfrm>
            <a:custGeom>
              <a:avLst/>
              <a:gdLst>
                <a:gd name="connsiteX0" fmla="*/ 24384 w 512064"/>
                <a:gd name="connsiteY0" fmla="*/ 0 h 298704"/>
                <a:gd name="connsiteX1" fmla="*/ 292608 w 512064"/>
                <a:gd name="connsiteY1" fmla="*/ 213360 h 298704"/>
                <a:gd name="connsiteX2" fmla="*/ 432816 w 512064"/>
                <a:gd name="connsiteY2" fmla="*/ 225552 h 298704"/>
                <a:gd name="connsiteX3" fmla="*/ 512064 w 512064"/>
                <a:gd name="connsiteY3" fmla="*/ 298704 h 298704"/>
                <a:gd name="connsiteX4" fmla="*/ 164592 w 512064"/>
                <a:gd name="connsiteY4" fmla="*/ 268224 h 298704"/>
                <a:gd name="connsiteX5" fmla="*/ 0 w 512064"/>
                <a:gd name="connsiteY5" fmla="*/ 67056 h 298704"/>
                <a:gd name="connsiteX6" fmla="*/ 73152 w 512064"/>
                <a:gd name="connsiteY6" fmla="*/ 42672 h 298704"/>
                <a:gd name="connsiteX7" fmla="*/ 24384 w 512064"/>
                <a:gd name="connsiteY7" fmla="*/ 0 h 298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2064" h="298704">
                  <a:moveTo>
                    <a:pt x="24384" y="0"/>
                  </a:moveTo>
                  <a:lnTo>
                    <a:pt x="292608" y="213360"/>
                  </a:lnTo>
                  <a:lnTo>
                    <a:pt x="432816" y="225552"/>
                  </a:lnTo>
                  <a:lnTo>
                    <a:pt x="512064" y="298704"/>
                  </a:lnTo>
                  <a:lnTo>
                    <a:pt x="164592" y="268224"/>
                  </a:lnTo>
                  <a:lnTo>
                    <a:pt x="0" y="67056"/>
                  </a:lnTo>
                  <a:lnTo>
                    <a:pt x="73152" y="42672"/>
                  </a:lnTo>
                  <a:lnTo>
                    <a:pt x="24384" y="0"/>
                  </a:lnTo>
                  <a:close/>
                </a:path>
              </a:pathLst>
            </a:custGeom>
            <a:solidFill>
              <a:srgbClr val="FFCC66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 246"/>
            <p:cNvSpPr/>
            <p:nvPr/>
          </p:nvSpPr>
          <p:spPr bwMode="auto">
            <a:xfrm>
              <a:off x="5224272" y="1194816"/>
              <a:ext cx="664464" cy="347472"/>
            </a:xfrm>
            <a:custGeom>
              <a:avLst/>
              <a:gdLst>
                <a:gd name="connsiteX0" fmla="*/ 664464 w 664464"/>
                <a:gd name="connsiteY0" fmla="*/ 0 h 347472"/>
                <a:gd name="connsiteX1" fmla="*/ 420624 w 664464"/>
                <a:gd name="connsiteY1" fmla="*/ 182880 h 347472"/>
                <a:gd name="connsiteX2" fmla="*/ 0 w 664464"/>
                <a:gd name="connsiteY2" fmla="*/ 347472 h 347472"/>
                <a:gd name="connsiteX3" fmla="*/ 512064 w 664464"/>
                <a:gd name="connsiteY3" fmla="*/ 201168 h 347472"/>
                <a:gd name="connsiteX4" fmla="*/ 658368 w 664464"/>
                <a:gd name="connsiteY4" fmla="*/ 121920 h 347472"/>
                <a:gd name="connsiteX5" fmla="*/ 664464 w 664464"/>
                <a:gd name="connsiteY5" fmla="*/ 0 h 347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64" h="347472">
                  <a:moveTo>
                    <a:pt x="664464" y="0"/>
                  </a:moveTo>
                  <a:lnTo>
                    <a:pt x="420624" y="182880"/>
                  </a:lnTo>
                  <a:lnTo>
                    <a:pt x="0" y="347472"/>
                  </a:lnTo>
                  <a:lnTo>
                    <a:pt x="512064" y="201168"/>
                  </a:lnTo>
                  <a:lnTo>
                    <a:pt x="658368" y="121920"/>
                  </a:lnTo>
                  <a:lnTo>
                    <a:pt x="664464" y="0"/>
                  </a:lnTo>
                  <a:close/>
                </a:path>
              </a:pathLst>
            </a:custGeom>
            <a:solidFill>
              <a:srgbClr val="FFCC66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 247"/>
            <p:cNvSpPr/>
            <p:nvPr/>
          </p:nvSpPr>
          <p:spPr bwMode="auto">
            <a:xfrm>
              <a:off x="5779008" y="1267968"/>
              <a:ext cx="865632" cy="652272"/>
            </a:xfrm>
            <a:custGeom>
              <a:avLst/>
              <a:gdLst>
                <a:gd name="connsiteX0" fmla="*/ 865632 w 865632"/>
                <a:gd name="connsiteY0" fmla="*/ 0 h 652272"/>
                <a:gd name="connsiteX1" fmla="*/ 286512 w 865632"/>
                <a:gd name="connsiteY1" fmla="*/ 402336 h 652272"/>
                <a:gd name="connsiteX2" fmla="*/ 0 w 865632"/>
                <a:gd name="connsiteY2" fmla="*/ 652272 h 652272"/>
                <a:gd name="connsiteX3" fmla="*/ 384048 w 865632"/>
                <a:gd name="connsiteY3" fmla="*/ 384048 h 652272"/>
                <a:gd name="connsiteX4" fmla="*/ 816864 w 865632"/>
                <a:gd name="connsiteY4" fmla="*/ 79248 h 652272"/>
                <a:gd name="connsiteX5" fmla="*/ 865632 w 865632"/>
                <a:gd name="connsiteY5" fmla="*/ 0 h 652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5632" h="652272">
                  <a:moveTo>
                    <a:pt x="865632" y="0"/>
                  </a:moveTo>
                  <a:lnTo>
                    <a:pt x="286512" y="402336"/>
                  </a:lnTo>
                  <a:lnTo>
                    <a:pt x="0" y="652272"/>
                  </a:lnTo>
                  <a:lnTo>
                    <a:pt x="384048" y="384048"/>
                  </a:lnTo>
                  <a:lnTo>
                    <a:pt x="816864" y="79248"/>
                  </a:lnTo>
                  <a:lnTo>
                    <a:pt x="865632" y="0"/>
                  </a:lnTo>
                  <a:close/>
                </a:path>
              </a:pathLst>
            </a:custGeom>
            <a:solidFill>
              <a:srgbClr val="FFCC66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9" name="フリーフォーム 248"/>
            <p:cNvSpPr/>
            <p:nvPr/>
          </p:nvSpPr>
          <p:spPr bwMode="auto">
            <a:xfrm>
              <a:off x="5766816" y="780288"/>
              <a:ext cx="280416" cy="188976"/>
            </a:xfrm>
            <a:custGeom>
              <a:avLst/>
              <a:gdLst>
                <a:gd name="connsiteX0" fmla="*/ 0 w 280416"/>
                <a:gd name="connsiteY0" fmla="*/ 188976 h 188976"/>
                <a:gd name="connsiteX1" fmla="*/ 182880 w 280416"/>
                <a:gd name="connsiteY1" fmla="*/ 103632 h 188976"/>
                <a:gd name="connsiteX2" fmla="*/ 280416 w 280416"/>
                <a:gd name="connsiteY2" fmla="*/ 0 h 188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0416" h="188976">
                  <a:moveTo>
                    <a:pt x="0" y="188976"/>
                  </a:moveTo>
                  <a:lnTo>
                    <a:pt x="182880" y="103632"/>
                  </a:lnTo>
                  <a:lnTo>
                    <a:pt x="280416" y="0"/>
                  </a:lnTo>
                </a:path>
              </a:pathLst>
            </a:custGeom>
            <a:no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50" name="グループ化 249"/>
          <p:cNvGrpSpPr/>
          <p:nvPr/>
        </p:nvGrpSpPr>
        <p:grpSpPr>
          <a:xfrm>
            <a:off x="7900619" y="1186208"/>
            <a:ext cx="1617135" cy="836583"/>
            <a:chOff x="2394278" y="5094185"/>
            <a:chExt cx="4251960" cy="2199640"/>
          </a:xfrm>
        </p:grpSpPr>
        <p:sp>
          <p:nvSpPr>
            <p:cNvPr id="251" name="フリーフォーム 250"/>
            <p:cNvSpPr/>
            <p:nvPr/>
          </p:nvSpPr>
          <p:spPr bwMode="auto">
            <a:xfrm>
              <a:off x="2394278" y="5505665"/>
              <a:ext cx="1320800" cy="1427480"/>
            </a:xfrm>
            <a:custGeom>
              <a:avLst/>
              <a:gdLst>
                <a:gd name="connsiteX0" fmla="*/ 0 w 1320800"/>
                <a:gd name="connsiteY0" fmla="*/ 45720 h 1427480"/>
                <a:gd name="connsiteX1" fmla="*/ 213360 w 1320800"/>
                <a:gd name="connsiteY1" fmla="*/ 574040 h 1427480"/>
                <a:gd name="connsiteX2" fmla="*/ 365760 w 1320800"/>
                <a:gd name="connsiteY2" fmla="*/ 838200 h 1427480"/>
                <a:gd name="connsiteX3" fmla="*/ 401320 w 1320800"/>
                <a:gd name="connsiteY3" fmla="*/ 1071880 h 1427480"/>
                <a:gd name="connsiteX4" fmla="*/ 553720 w 1320800"/>
                <a:gd name="connsiteY4" fmla="*/ 1193800 h 1427480"/>
                <a:gd name="connsiteX5" fmla="*/ 655320 w 1320800"/>
                <a:gd name="connsiteY5" fmla="*/ 1275080 h 1427480"/>
                <a:gd name="connsiteX6" fmla="*/ 660400 w 1320800"/>
                <a:gd name="connsiteY6" fmla="*/ 1417320 h 1427480"/>
                <a:gd name="connsiteX7" fmla="*/ 777240 w 1320800"/>
                <a:gd name="connsiteY7" fmla="*/ 1427480 h 1427480"/>
                <a:gd name="connsiteX8" fmla="*/ 899160 w 1320800"/>
                <a:gd name="connsiteY8" fmla="*/ 1295400 h 1427480"/>
                <a:gd name="connsiteX9" fmla="*/ 914400 w 1320800"/>
                <a:gd name="connsiteY9" fmla="*/ 1173480 h 1427480"/>
                <a:gd name="connsiteX10" fmla="*/ 1209040 w 1320800"/>
                <a:gd name="connsiteY10" fmla="*/ 772160 h 1427480"/>
                <a:gd name="connsiteX11" fmla="*/ 1320800 w 1320800"/>
                <a:gd name="connsiteY11" fmla="*/ 513080 h 1427480"/>
                <a:gd name="connsiteX12" fmla="*/ 1097280 w 1320800"/>
                <a:gd name="connsiteY12" fmla="*/ 386080 h 1427480"/>
                <a:gd name="connsiteX13" fmla="*/ 970280 w 1320800"/>
                <a:gd name="connsiteY13" fmla="*/ 355600 h 1427480"/>
                <a:gd name="connsiteX14" fmla="*/ 873760 w 1320800"/>
                <a:gd name="connsiteY14" fmla="*/ 0 h 142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20800" h="1427480">
                  <a:moveTo>
                    <a:pt x="0" y="45720"/>
                  </a:moveTo>
                  <a:lnTo>
                    <a:pt x="213360" y="574040"/>
                  </a:lnTo>
                  <a:lnTo>
                    <a:pt x="365760" y="838200"/>
                  </a:lnTo>
                  <a:lnTo>
                    <a:pt x="401320" y="1071880"/>
                  </a:lnTo>
                  <a:lnTo>
                    <a:pt x="553720" y="1193800"/>
                  </a:lnTo>
                  <a:lnTo>
                    <a:pt x="655320" y="1275080"/>
                  </a:lnTo>
                  <a:lnTo>
                    <a:pt x="660400" y="1417320"/>
                  </a:lnTo>
                  <a:lnTo>
                    <a:pt x="777240" y="1427480"/>
                  </a:lnTo>
                  <a:lnTo>
                    <a:pt x="899160" y="1295400"/>
                  </a:lnTo>
                  <a:lnTo>
                    <a:pt x="914400" y="1173480"/>
                  </a:lnTo>
                  <a:lnTo>
                    <a:pt x="1209040" y="772160"/>
                  </a:lnTo>
                  <a:lnTo>
                    <a:pt x="1320800" y="513080"/>
                  </a:lnTo>
                  <a:lnTo>
                    <a:pt x="1097280" y="386080"/>
                  </a:lnTo>
                  <a:lnTo>
                    <a:pt x="970280" y="355600"/>
                  </a:lnTo>
                  <a:lnTo>
                    <a:pt x="873760" y="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2" name="フリーフォーム 251"/>
            <p:cNvSpPr/>
            <p:nvPr/>
          </p:nvSpPr>
          <p:spPr bwMode="auto">
            <a:xfrm>
              <a:off x="4192598" y="6633425"/>
              <a:ext cx="640080" cy="452120"/>
            </a:xfrm>
            <a:custGeom>
              <a:avLst/>
              <a:gdLst>
                <a:gd name="connsiteX0" fmla="*/ 269240 w 695960"/>
                <a:gd name="connsiteY0" fmla="*/ 452120 h 452120"/>
                <a:gd name="connsiteX1" fmla="*/ 695960 w 695960"/>
                <a:gd name="connsiteY1" fmla="*/ 111760 h 452120"/>
                <a:gd name="connsiteX2" fmla="*/ 640080 w 695960"/>
                <a:gd name="connsiteY2" fmla="*/ 0 h 452120"/>
                <a:gd name="connsiteX3" fmla="*/ 233680 w 695960"/>
                <a:gd name="connsiteY3" fmla="*/ 96520 h 452120"/>
                <a:gd name="connsiteX4" fmla="*/ 0 w 695960"/>
                <a:gd name="connsiteY4" fmla="*/ 330200 h 452120"/>
                <a:gd name="connsiteX5" fmla="*/ 182880 w 695960"/>
                <a:gd name="connsiteY5" fmla="*/ 401320 h 452120"/>
                <a:gd name="connsiteX6" fmla="*/ 203200 w 695960"/>
                <a:gd name="connsiteY6" fmla="*/ 426720 h 452120"/>
                <a:gd name="connsiteX7" fmla="*/ 269240 w 695960"/>
                <a:gd name="connsiteY7" fmla="*/ 452120 h 452120"/>
                <a:gd name="connsiteX0" fmla="*/ 269240 w 640080"/>
                <a:gd name="connsiteY0" fmla="*/ 452120 h 452120"/>
                <a:gd name="connsiteX1" fmla="*/ 624840 w 640080"/>
                <a:gd name="connsiteY1" fmla="*/ 182880 h 452120"/>
                <a:gd name="connsiteX2" fmla="*/ 640080 w 640080"/>
                <a:gd name="connsiteY2" fmla="*/ 0 h 452120"/>
                <a:gd name="connsiteX3" fmla="*/ 233680 w 640080"/>
                <a:gd name="connsiteY3" fmla="*/ 96520 h 452120"/>
                <a:gd name="connsiteX4" fmla="*/ 0 w 640080"/>
                <a:gd name="connsiteY4" fmla="*/ 330200 h 452120"/>
                <a:gd name="connsiteX5" fmla="*/ 182880 w 640080"/>
                <a:gd name="connsiteY5" fmla="*/ 401320 h 452120"/>
                <a:gd name="connsiteX6" fmla="*/ 203200 w 640080"/>
                <a:gd name="connsiteY6" fmla="*/ 426720 h 452120"/>
                <a:gd name="connsiteX7" fmla="*/ 269240 w 640080"/>
                <a:gd name="connsiteY7" fmla="*/ 452120 h 452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0080" h="452120">
                  <a:moveTo>
                    <a:pt x="269240" y="452120"/>
                  </a:moveTo>
                  <a:lnTo>
                    <a:pt x="624840" y="182880"/>
                  </a:lnTo>
                  <a:lnTo>
                    <a:pt x="640080" y="0"/>
                  </a:lnTo>
                  <a:lnTo>
                    <a:pt x="233680" y="96520"/>
                  </a:lnTo>
                  <a:lnTo>
                    <a:pt x="0" y="330200"/>
                  </a:lnTo>
                  <a:lnTo>
                    <a:pt x="182880" y="401320"/>
                  </a:lnTo>
                  <a:lnTo>
                    <a:pt x="203200" y="426720"/>
                  </a:lnTo>
                  <a:lnTo>
                    <a:pt x="269240" y="45212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 252"/>
            <p:cNvSpPr/>
            <p:nvPr/>
          </p:nvSpPr>
          <p:spPr bwMode="auto">
            <a:xfrm>
              <a:off x="3379798" y="5988265"/>
              <a:ext cx="116840" cy="233680"/>
            </a:xfrm>
            <a:custGeom>
              <a:avLst/>
              <a:gdLst>
                <a:gd name="connsiteX0" fmla="*/ 0 w 116840"/>
                <a:gd name="connsiteY0" fmla="*/ 0 h 233680"/>
                <a:gd name="connsiteX1" fmla="*/ 86360 w 116840"/>
                <a:gd name="connsiteY1" fmla="*/ 157480 h 233680"/>
                <a:gd name="connsiteX2" fmla="*/ 116840 w 116840"/>
                <a:gd name="connsiteY2" fmla="*/ 233680 h 233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6840" h="233680">
                  <a:moveTo>
                    <a:pt x="0" y="0"/>
                  </a:moveTo>
                  <a:lnTo>
                    <a:pt x="86360" y="157480"/>
                  </a:lnTo>
                  <a:lnTo>
                    <a:pt x="116840" y="23368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4" name="フリーフォーム 253"/>
            <p:cNvSpPr/>
            <p:nvPr/>
          </p:nvSpPr>
          <p:spPr bwMode="auto">
            <a:xfrm>
              <a:off x="3191838" y="5993345"/>
              <a:ext cx="1341120" cy="1300480"/>
            </a:xfrm>
            <a:custGeom>
              <a:avLst/>
              <a:gdLst>
                <a:gd name="connsiteX0" fmla="*/ 360680 w 1341120"/>
                <a:gd name="connsiteY0" fmla="*/ 0 h 1300480"/>
                <a:gd name="connsiteX1" fmla="*/ 309880 w 1341120"/>
                <a:gd name="connsiteY1" fmla="*/ 30480 h 1300480"/>
                <a:gd name="connsiteX2" fmla="*/ 0 w 1341120"/>
                <a:gd name="connsiteY2" fmla="*/ 1102360 h 1300480"/>
                <a:gd name="connsiteX3" fmla="*/ 10160 w 1341120"/>
                <a:gd name="connsiteY3" fmla="*/ 1188720 h 1300480"/>
                <a:gd name="connsiteX4" fmla="*/ 76200 w 1341120"/>
                <a:gd name="connsiteY4" fmla="*/ 1239520 h 1300480"/>
                <a:gd name="connsiteX5" fmla="*/ 1127760 w 1341120"/>
                <a:gd name="connsiteY5" fmla="*/ 1300480 h 1300480"/>
                <a:gd name="connsiteX6" fmla="*/ 1143000 w 1341120"/>
                <a:gd name="connsiteY6" fmla="*/ 1244600 h 1300480"/>
                <a:gd name="connsiteX7" fmla="*/ 1341120 w 1341120"/>
                <a:gd name="connsiteY7" fmla="*/ 1229360 h 1300480"/>
                <a:gd name="connsiteX8" fmla="*/ 1320800 w 1341120"/>
                <a:gd name="connsiteY8" fmla="*/ 96520 h 1300480"/>
                <a:gd name="connsiteX9" fmla="*/ 1305560 w 1341120"/>
                <a:gd name="connsiteY9" fmla="*/ 71120 h 1300480"/>
                <a:gd name="connsiteX10" fmla="*/ 360680 w 1341120"/>
                <a:gd name="connsiteY10" fmla="*/ 0 h 1300480"/>
                <a:gd name="connsiteX0" fmla="*/ 360680 w 1341120"/>
                <a:gd name="connsiteY0" fmla="*/ 0 h 1300480"/>
                <a:gd name="connsiteX1" fmla="*/ 309880 w 1341120"/>
                <a:gd name="connsiteY1" fmla="*/ 30480 h 1300480"/>
                <a:gd name="connsiteX2" fmla="*/ 0 w 1341120"/>
                <a:gd name="connsiteY2" fmla="*/ 1102360 h 1300480"/>
                <a:gd name="connsiteX3" fmla="*/ 10160 w 1341120"/>
                <a:gd name="connsiteY3" fmla="*/ 1188720 h 1300480"/>
                <a:gd name="connsiteX4" fmla="*/ 76200 w 1341120"/>
                <a:gd name="connsiteY4" fmla="*/ 1239520 h 1300480"/>
                <a:gd name="connsiteX5" fmla="*/ 1127760 w 1341120"/>
                <a:gd name="connsiteY5" fmla="*/ 1300480 h 1300480"/>
                <a:gd name="connsiteX6" fmla="*/ 1285240 w 1341120"/>
                <a:gd name="connsiteY6" fmla="*/ 1295400 h 1300480"/>
                <a:gd name="connsiteX7" fmla="*/ 1341120 w 1341120"/>
                <a:gd name="connsiteY7" fmla="*/ 1229360 h 1300480"/>
                <a:gd name="connsiteX8" fmla="*/ 1320800 w 1341120"/>
                <a:gd name="connsiteY8" fmla="*/ 96520 h 1300480"/>
                <a:gd name="connsiteX9" fmla="*/ 1305560 w 1341120"/>
                <a:gd name="connsiteY9" fmla="*/ 71120 h 1300480"/>
                <a:gd name="connsiteX10" fmla="*/ 360680 w 1341120"/>
                <a:gd name="connsiteY10" fmla="*/ 0 h 1300480"/>
                <a:gd name="connsiteX0" fmla="*/ 360680 w 1341120"/>
                <a:gd name="connsiteY0" fmla="*/ 0 h 1300480"/>
                <a:gd name="connsiteX1" fmla="*/ 309880 w 1341120"/>
                <a:gd name="connsiteY1" fmla="*/ 30480 h 1300480"/>
                <a:gd name="connsiteX2" fmla="*/ 0 w 1341120"/>
                <a:gd name="connsiteY2" fmla="*/ 1102360 h 1300480"/>
                <a:gd name="connsiteX3" fmla="*/ 10160 w 1341120"/>
                <a:gd name="connsiteY3" fmla="*/ 1188720 h 1300480"/>
                <a:gd name="connsiteX4" fmla="*/ 76200 w 1341120"/>
                <a:gd name="connsiteY4" fmla="*/ 1239520 h 1300480"/>
                <a:gd name="connsiteX5" fmla="*/ 1188720 w 1341120"/>
                <a:gd name="connsiteY5" fmla="*/ 1300480 h 1300480"/>
                <a:gd name="connsiteX6" fmla="*/ 1285240 w 1341120"/>
                <a:gd name="connsiteY6" fmla="*/ 1295400 h 1300480"/>
                <a:gd name="connsiteX7" fmla="*/ 1341120 w 1341120"/>
                <a:gd name="connsiteY7" fmla="*/ 1229360 h 1300480"/>
                <a:gd name="connsiteX8" fmla="*/ 1320800 w 1341120"/>
                <a:gd name="connsiteY8" fmla="*/ 96520 h 1300480"/>
                <a:gd name="connsiteX9" fmla="*/ 1305560 w 1341120"/>
                <a:gd name="connsiteY9" fmla="*/ 71120 h 1300480"/>
                <a:gd name="connsiteX10" fmla="*/ 360680 w 1341120"/>
                <a:gd name="connsiteY10" fmla="*/ 0 h 1300480"/>
                <a:gd name="connsiteX0" fmla="*/ 360680 w 1341120"/>
                <a:gd name="connsiteY0" fmla="*/ 0 h 1300480"/>
                <a:gd name="connsiteX1" fmla="*/ 309880 w 1341120"/>
                <a:gd name="connsiteY1" fmla="*/ 30480 h 1300480"/>
                <a:gd name="connsiteX2" fmla="*/ 0 w 1341120"/>
                <a:gd name="connsiteY2" fmla="*/ 1102360 h 1300480"/>
                <a:gd name="connsiteX3" fmla="*/ 10160 w 1341120"/>
                <a:gd name="connsiteY3" fmla="*/ 1188720 h 1300480"/>
                <a:gd name="connsiteX4" fmla="*/ 76200 w 1341120"/>
                <a:gd name="connsiteY4" fmla="*/ 1239520 h 1300480"/>
                <a:gd name="connsiteX5" fmla="*/ 1188720 w 1341120"/>
                <a:gd name="connsiteY5" fmla="*/ 1300480 h 1300480"/>
                <a:gd name="connsiteX6" fmla="*/ 1305560 w 1341120"/>
                <a:gd name="connsiteY6" fmla="*/ 1295400 h 1300480"/>
                <a:gd name="connsiteX7" fmla="*/ 1341120 w 1341120"/>
                <a:gd name="connsiteY7" fmla="*/ 1229360 h 1300480"/>
                <a:gd name="connsiteX8" fmla="*/ 1320800 w 1341120"/>
                <a:gd name="connsiteY8" fmla="*/ 96520 h 1300480"/>
                <a:gd name="connsiteX9" fmla="*/ 1305560 w 1341120"/>
                <a:gd name="connsiteY9" fmla="*/ 71120 h 1300480"/>
                <a:gd name="connsiteX10" fmla="*/ 360680 w 1341120"/>
                <a:gd name="connsiteY10" fmla="*/ 0 h 1300480"/>
                <a:gd name="connsiteX0" fmla="*/ 360680 w 1341120"/>
                <a:gd name="connsiteY0" fmla="*/ 0 h 1300480"/>
                <a:gd name="connsiteX1" fmla="*/ 309880 w 1341120"/>
                <a:gd name="connsiteY1" fmla="*/ 30480 h 1300480"/>
                <a:gd name="connsiteX2" fmla="*/ 0 w 1341120"/>
                <a:gd name="connsiteY2" fmla="*/ 1102360 h 1300480"/>
                <a:gd name="connsiteX3" fmla="*/ 10160 w 1341120"/>
                <a:gd name="connsiteY3" fmla="*/ 1188720 h 1300480"/>
                <a:gd name="connsiteX4" fmla="*/ 76200 w 1341120"/>
                <a:gd name="connsiteY4" fmla="*/ 1239520 h 1300480"/>
                <a:gd name="connsiteX5" fmla="*/ 1188720 w 1341120"/>
                <a:gd name="connsiteY5" fmla="*/ 1300480 h 1300480"/>
                <a:gd name="connsiteX6" fmla="*/ 1229360 w 1341120"/>
                <a:gd name="connsiteY6" fmla="*/ 1295400 h 1300480"/>
                <a:gd name="connsiteX7" fmla="*/ 1305560 w 1341120"/>
                <a:gd name="connsiteY7" fmla="*/ 1295400 h 1300480"/>
                <a:gd name="connsiteX8" fmla="*/ 1341120 w 1341120"/>
                <a:gd name="connsiteY8" fmla="*/ 1229360 h 1300480"/>
                <a:gd name="connsiteX9" fmla="*/ 1320800 w 1341120"/>
                <a:gd name="connsiteY9" fmla="*/ 96520 h 1300480"/>
                <a:gd name="connsiteX10" fmla="*/ 1305560 w 1341120"/>
                <a:gd name="connsiteY10" fmla="*/ 71120 h 1300480"/>
                <a:gd name="connsiteX11" fmla="*/ 360680 w 1341120"/>
                <a:gd name="connsiteY11" fmla="*/ 0 h 130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41120" h="1300480">
                  <a:moveTo>
                    <a:pt x="360680" y="0"/>
                  </a:moveTo>
                  <a:lnTo>
                    <a:pt x="309880" y="30480"/>
                  </a:lnTo>
                  <a:lnTo>
                    <a:pt x="0" y="1102360"/>
                  </a:lnTo>
                  <a:lnTo>
                    <a:pt x="10160" y="1188720"/>
                  </a:lnTo>
                  <a:lnTo>
                    <a:pt x="76200" y="1239520"/>
                  </a:lnTo>
                  <a:lnTo>
                    <a:pt x="1188720" y="1300480"/>
                  </a:lnTo>
                  <a:cubicBezTo>
                    <a:pt x="1193800" y="1298787"/>
                    <a:pt x="1224280" y="1297093"/>
                    <a:pt x="1229360" y="1295400"/>
                  </a:cubicBezTo>
                  <a:lnTo>
                    <a:pt x="1305560" y="1295400"/>
                  </a:lnTo>
                  <a:lnTo>
                    <a:pt x="1341120" y="1229360"/>
                  </a:lnTo>
                  <a:lnTo>
                    <a:pt x="1320800" y="96520"/>
                  </a:lnTo>
                  <a:lnTo>
                    <a:pt x="1305560" y="71120"/>
                  </a:lnTo>
                  <a:lnTo>
                    <a:pt x="360680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 254"/>
            <p:cNvSpPr/>
            <p:nvPr/>
          </p:nvSpPr>
          <p:spPr bwMode="auto">
            <a:xfrm>
              <a:off x="3334078" y="6094945"/>
              <a:ext cx="1117600" cy="934720"/>
            </a:xfrm>
            <a:custGeom>
              <a:avLst/>
              <a:gdLst>
                <a:gd name="connsiteX0" fmla="*/ 233680 w 1117600"/>
                <a:gd name="connsiteY0" fmla="*/ 0 h 934720"/>
                <a:gd name="connsiteX1" fmla="*/ 0 w 1117600"/>
                <a:gd name="connsiteY1" fmla="*/ 843280 h 934720"/>
                <a:gd name="connsiteX2" fmla="*/ 1117600 w 1117600"/>
                <a:gd name="connsiteY2" fmla="*/ 934720 h 934720"/>
                <a:gd name="connsiteX3" fmla="*/ 1117600 w 1117600"/>
                <a:gd name="connsiteY3" fmla="*/ 50800 h 934720"/>
                <a:gd name="connsiteX4" fmla="*/ 233680 w 1117600"/>
                <a:gd name="connsiteY4" fmla="*/ 0 h 934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7600" h="934720">
                  <a:moveTo>
                    <a:pt x="233680" y="0"/>
                  </a:moveTo>
                  <a:lnTo>
                    <a:pt x="0" y="843280"/>
                  </a:lnTo>
                  <a:lnTo>
                    <a:pt x="1117600" y="934720"/>
                  </a:lnTo>
                  <a:lnTo>
                    <a:pt x="1117600" y="50800"/>
                  </a:lnTo>
                  <a:lnTo>
                    <a:pt x="23368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フリーフォーム 255"/>
            <p:cNvSpPr/>
            <p:nvPr/>
          </p:nvSpPr>
          <p:spPr bwMode="auto">
            <a:xfrm>
              <a:off x="2739718" y="5993345"/>
              <a:ext cx="599440" cy="944880"/>
            </a:xfrm>
            <a:custGeom>
              <a:avLst/>
              <a:gdLst>
                <a:gd name="connsiteX0" fmla="*/ 381000 w 599440"/>
                <a:gd name="connsiteY0" fmla="*/ 137160 h 944880"/>
                <a:gd name="connsiteX1" fmla="*/ 472440 w 599440"/>
                <a:gd name="connsiteY1" fmla="*/ 330200 h 944880"/>
                <a:gd name="connsiteX2" fmla="*/ 482600 w 599440"/>
                <a:gd name="connsiteY2" fmla="*/ 457200 h 944880"/>
                <a:gd name="connsiteX3" fmla="*/ 584200 w 599440"/>
                <a:gd name="connsiteY3" fmla="*/ 568960 h 944880"/>
                <a:gd name="connsiteX4" fmla="*/ 599440 w 599440"/>
                <a:gd name="connsiteY4" fmla="*/ 726440 h 944880"/>
                <a:gd name="connsiteX5" fmla="*/ 538480 w 599440"/>
                <a:gd name="connsiteY5" fmla="*/ 878840 h 944880"/>
                <a:gd name="connsiteX6" fmla="*/ 411480 w 599440"/>
                <a:gd name="connsiteY6" fmla="*/ 944880 h 944880"/>
                <a:gd name="connsiteX7" fmla="*/ 294640 w 599440"/>
                <a:gd name="connsiteY7" fmla="*/ 944880 h 944880"/>
                <a:gd name="connsiteX8" fmla="*/ 294640 w 599440"/>
                <a:gd name="connsiteY8" fmla="*/ 812800 h 944880"/>
                <a:gd name="connsiteX9" fmla="*/ 86360 w 599440"/>
                <a:gd name="connsiteY9" fmla="*/ 635000 h 944880"/>
                <a:gd name="connsiteX10" fmla="*/ 20320 w 599440"/>
                <a:gd name="connsiteY10" fmla="*/ 589280 h 944880"/>
                <a:gd name="connsiteX11" fmla="*/ 0 w 599440"/>
                <a:gd name="connsiteY11" fmla="*/ 340360 h 944880"/>
                <a:gd name="connsiteX12" fmla="*/ 5080 w 599440"/>
                <a:gd name="connsiteY12" fmla="*/ 0 h 94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9440" h="944880">
                  <a:moveTo>
                    <a:pt x="381000" y="137160"/>
                  </a:moveTo>
                  <a:lnTo>
                    <a:pt x="472440" y="330200"/>
                  </a:lnTo>
                  <a:lnTo>
                    <a:pt x="482600" y="457200"/>
                  </a:lnTo>
                  <a:lnTo>
                    <a:pt x="584200" y="568960"/>
                  </a:lnTo>
                  <a:lnTo>
                    <a:pt x="599440" y="726440"/>
                  </a:lnTo>
                  <a:lnTo>
                    <a:pt x="538480" y="878840"/>
                  </a:lnTo>
                  <a:lnTo>
                    <a:pt x="411480" y="944880"/>
                  </a:lnTo>
                  <a:lnTo>
                    <a:pt x="294640" y="944880"/>
                  </a:lnTo>
                  <a:lnTo>
                    <a:pt x="294640" y="812800"/>
                  </a:lnTo>
                  <a:lnTo>
                    <a:pt x="86360" y="635000"/>
                  </a:lnTo>
                  <a:lnTo>
                    <a:pt x="20320" y="589280"/>
                  </a:lnTo>
                  <a:lnTo>
                    <a:pt x="0" y="340360"/>
                  </a:lnTo>
                  <a:cubicBezTo>
                    <a:pt x="1693" y="226907"/>
                    <a:pt x="3387" y="113453"/>
                    <a:pt x="5080" y="0"/>
                  </a:cubicBez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7" name="フリーフォーム 256"/>
            <p:cNvSpPr/>
            <p:nvPr/>
          </p:nvSpPr>
          <p:spPr bwMode="auto">
            <a:xfrm>
              <a:off x="3948758" y="5531065"/>
              <a:ext cx="833120" cy="802640"/>
            </a:xfrm>
            <a:custGeom>
              <a:avLst/>
              <a:gdLst>
                <a:gd name="connsiteX0" fmla="*/ 833120 w 833120"/>
                <a:gd name="connsiteY0" fmla="*/ 0 h 802640"/>
                <a:gd name="connsiteX1" fmla="*/ 172720 w 833120"/>
                <a:gd name="connsiteY1" fmla="*/ 497840 h 802640"/>
                <a:gd name="connsiteX2" fmla="*/ 20320 w 833120"/>
                <a:gd name="connsiteY2" fmla="*/ 624840 h 802640"/>
                <a:gd name="connsiteX3" fmla="*/ 0 w 833120"/>
                <a:gd name="connsiteY3" fmla="*/ 721360 h 802640"/>
                <a:gd name="connsiteX4" fmla="*/ 157480 w 833120"/>
                <a:gd name="connsiteY4" fmla="*/ 802640 h 802640"/>
                <a:gd name="connsiteX5" fmla="*/ 833120 w 833120"/>
                <a:gd name="connsiteY5" fmla="*/ 0 h 80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120" h="802640">
                  <a:moveTo>
                    <a:pt x="833120" y="0"/>
                  </a:moveTo>
                  <a:lnTo>
                    <a:pt x="172720" y="497840"/>
                  </a:lnTo>
                  <a:lnTo>
                    <a:pt x="20320" y="624840"/>
                  </a:lnTo>
                  <a:lnTo>
                    <a:pt x="0" y="721360"/>
                  </a:lnTo>
                  <a:lnTo>
                    <a:pt x="157480" y="802640"/>
                  </a:lnTo>
                  <a:lnTo>
                    <a:pt x="83312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 257"/>
            <p:cNvSpPr/>
            <p:nvPr/>
          </p:nvSpPr>
          <p:spPr bwMode="auto">
            <a:xfrm>
              <a:off x="3979238" y="5094185"/>
              <a:ext cx="2667000" cy="2159000"/>
            </a:xfrm>
            <a:custGeom>
              <a:avLst/>
              <a:gdLst>
                <a:gd name="connsiteX0" fmla="*/ 1280160 w 2667000"/>
                <a:gd name="connsiteY0" fmla="*/ 20320 h 2159000"/>
                <a:gd name="connsiteX1" fmla="*/ 873760 w 2667000"/>
                <a:gd name="connsiteY1" fmla="*/ 233680 h 2159000"/>
                <a:gd name="connsiteX2" fmla="*/ 457200 w 2667000"/>
                <a:gd name="connsiteY2" fmla="*/ 670560 h 2159000"/>
                <a:gd name="connsiteX3" fmla="*/ 50800 w 2667000"/>
                <a:gd name="connsiteY3" fmla="*/ 1153160 h 2159000"/>
                <a:gd name="connsiteX4" fmla="*/ 0 w 2667000"/>
                <a:gd name="connsiteY4" fmla="*/ 1300480 h 2159000"/>
                <a:gd name="connsiteX5" fmla="*/ 76200 w 2667000"/>
                <a:gd name="connsiteY5" fmla="*/ 1386840 h 2159000"/>
                <a:gd name="connsiteX6" fmla="*/ 243840 w 2667000"/>
                <a:gd name="connsiteY6" fmla="*/ 1315720 h 2159000"/>
                <a:gd name="connsiteX7" fmla="*/ 1016000 w 2667000"/>
                <a:gd name="connsiteY7" fmla="*/ 777240 h 2159000"/>
                <a:gd name="connsiteX8" fmla="*/ 1178560 w 2667000"/>
                <a:gd name="connsiteY8" fmla="*/ 690880 h 2159000"/>
                <a:gd name="connsiteX9" fmla="*/ 767080 w 2667000"/>
                <a:gd name="connsiteY9" fmla="*/ 1178560 h 2159000"/>
                <a:gd name="connsiteX10" fmla="*/ 375920 w 2667000"/>
                <a:gd name="connsiteY10" fmla="*/ 1508760 h 2159000"/>
                <a:gd name="connsiteX11" fmla="*/ 325120 w 2667000"/>
                <a:gd name="connsiteY11" fmla="*/ 1676400 h 2159000"/>
                <a:gd name="connsiteX12" fmla="*/ 482600 w 2667000"/>
                <a:gd name="connsiteY12" fmla="*/ 1783080 h 2159000"/>
                <a:gd name="connsiteX13" fmla="*/ 802640 w 2667000"/>
                <a:gd name="connsiteY13" fmla="*/ 1625600 h 2159000"/>
                <a:gd name="connsiteX14" fmla="*/ 1244600 w 2667000"/>
                <a:gd name="connsiteY14" fmla="*/ 1295400 h 2159000"/>
                <a:gd name="connsiteX15" fmla="*/ 1554480 w 2667000"/>
                <a:gd name="connsiteY15" fmla="*/ 1046480 h 2159000"/>
                <a:gd name="connsiteX16" fmla="*/ 1524000 w 2667000"/>
                <a:gd name="connsiteY16" fmla="*/ 1285240 h 2159000"/>
                <a:gd name="connsiteX17" fmla="*/ 1442720 w 2667000"/>
                <a:gd name="connsiteY17" fmla="*/ 1574800 h 2159000"/>
                <a:gd name="connsiteX18" fmla="*/ 1341120 w 2667000"/>
                <a:gd name="connsiteY18" fmla="*/ 1793240 h 2159000"/>
                <a:gd name="connsiteX19" fmla="*/ 1447800 w 2667000"/>
                <a:gd name="connsiteY19" fmla="*/ 1955800 h 2159000"/>
                <a:gd name="connsiteX20" fmla="*/ 1605280 w 2667000"/>
                <a:gd name="connsiteY20" fmla="*/ 1981200 h 2159000"/>
                <a:gd name="connsiteX21" fmla="*/ 1701800 w 2667000"/>
                <a:gd name="connsiteY21" fmla="*/ 1884680 h 2159000"/>
                <a:gd name="connsiteX22" fmla="*/ 1656080 w 2667000"/>
                <a:gd name="connsiteY22" fmla="*/ 2026920 h 2159000"/>
                <a:gd name="connsiteX23" fmla="*/ 1711960 w 2667000"/>
                <a:gd name="connsiteY23" fmla="*/ 2133600 h 2159000"/>
                <a:gd name="connsiteX24" fmla="*/ 1864360 w 2667000"/>
                <a:gd name="connsiteY24" fmla="*/ 2159000 h 2159000"/>
                <a:gd name="connsiteX25" fmla="*/ 1910080 w 2667000"/>
                <a:gd name="connsiteY25" fmla="*/ 2077720 h 2159000"/>
                <a:gd name="connsiteX26" fmla="*/ 1930400 w 2667000"/>
                <a:gd name="connsiteY26" fmla="*/ 1884680 h 2159000"/>
                <a:gd name="connsiteX27" fmla="*/ 2011680 w 2667000"/>
                <a:gd name="connsiteY27" fmla="*/ 1325880 h 2159000"/>
                <a:gd name="connsiteX28" fmla="*/ 2103120 w 2667000"/>
                <a:gd name="connsiteY28" fmla="*/ 883920 h 2159000"/>
                <a:gd name="connsiteX29" fmla="*/ 2397760 w 2667000"/>
                <a:gd name="connsiteY29" fmla="*/ 640080 h 2159000"/>
                <a:gd name="connsiteX30" fmla="*/ 2667000 w 2667000"/>
                <a:gd name="connsiteY30" fmla="*/ 0 h 215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67000" h="2159000">
                  <a:moveTo>
                    <a:pt x="1280160" y="20320"/>
                  </a:moveTo>
                  <a:lnTo>
                    <a:pt x="873760" y="233680"/>
                  </a:lnTo>
                  <a:lnTo>
                    <a:pt x="457200" y="670560"/>
                  </a:lnTo>
                  <a:lnTo>
                    <a:pt x="50800" y="1153160"/>
                  </a:lnTo>
                  <a:lnTo>
                    <a:pt x="0" y="1300480"/>
                  </a:lnTo>
                  <a:lnTo>
                    <a:pt x="76200" y="1386840"/>
                  </a:lnTo>
                  <a:lnTo>
                    <a:pt x="243840" y="1315720"/>
                  </a:lnTo>
                  <a:lnTo>
                    <a:pt x="1016000" y="777240"/>
                  </a:lnTo>
                  <a:lnTo>
                    <a:pt x="1178560" y="690880"/>
                  </a:lnTo>
                  <a:lnTo>
                    <a:pt x="767080" y="1178560"/>
                  </a:lnTo>
                  <a:lnTo>
                    <a:pt x="375920" y="1508760"/>
                  </a:lnTo>
                  <a:lnTo>
                    <a:pt x="325120" y="1676400"/>
                  </a:lnTo>
                  <a:lnTo>
                    <a:pt x="482600" y="1783080"/>
                  </a:lnTo>
                  <a:lnTo>
                    <a:pt x="802640" y="1625600"/>
                  </a:lnTo>
                  <a:lnTo>
                    <a:pt x="1244600" y="1295400"/>
                  </a:lnTo>
                  <a:lnTo>
                    <a:pt x="1554480" y="1046480"/>
                  </a:lnTo>
                  <a:lnTo>
                    <a:pt x="1524000" y="1285240"/>
                  </a:lnTo>
                  <a:lnTo>
                    <a:pt x="1442720" y="1574800"/>
                  </a:lnTo>
                  <a:lnTo>
                    <a:pt x="1341120" y="1793240"/>
                  </a:lnTo>
                  <a:lnTo>
                    <a:pt x="1447800" y="1955800"/>
                  </a:lnTo>
                  <a:lnTo>
                    <a:pt x="1605280" y="1981200"/>
                  </a:lnTo>
                  <a:lnTo>
                    <a:pt x="1701800" y="1884680"/>
                  </a:lnTo>
                  <a:lnTo>
                    <a:pt x="1656080" y="2026920"/>
                  </a:lnTo>
                  <a:lnTo>
                    <a:pt x="1711960" y="2133600"/>
                  </a:lnTo>
                  <a:lnTo>
                    <a:pt x="1864360" y="2159000"/>
                  </a:lnTo>
                  <a:lnTo>
                    <a:pt x="1910080" y="2077720"/>
                  </a:lnTo>
                  <a:lnTo>
                    <a:pt x="1930400" y="1884680"/>
                  </a:lnTo>
                  <a:lnTo>
                    <a:pt x="2011680" y="1325880"/>
                  </a:lnTo>
                  <a:lnTo>
                    <a:pt x="2103120" y="883920"/>
                  </a:lnTo>
                  <a:lnTo>
                    <a:pt x="2397760" y="640080"/>
                  </a:lnTo>
                  <a:lnTo>
                    <a:pt x="2667000" y="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9" name="フリーフォーム 258"/>
            <p:cNvSpPr/>
            <p:nvPr/>
          </p:nvSpPr>
          <p:spPr bwMode="auto">
            <a:xfrm>
              <a:off x="5498158" y="6049225"/>
              <a:ext cx="142240" cy="492760"/>
            </a:xfrm>
            <a:custGeom>
              <a:avLst/>
              <a:gdLst>
                <a:gd name="connsiteX0" fmla="*/ 142240 w 142240"/>
                <a:gd name="connsiteY0" fmla="*/ 0 h 492760"/>
                <a:gd name="connsiteX1" fmla="*/ 55880 w 142240"/>
                <a:gd name="connsiteY1" fmla="*/ 116840 h 492760"/>
                <a:gd name="connsiteX2" fmla="*/ 55880 w 142240"/>
                <a:gd name="connsiteY2" fmla="*/ 238760 h 492760"/>
                <a:gd name="connsiteX3" fmla="*/ 0 w 142240"/>
                <a:gd name="connsiteY3" fmla="*/ 492760 h 492760"/>
                <a:gd name="connsiteX4" fmla="*/ 121920 w 142240"/>
                <a:gd name="connsiteY4" fmla="*/ 203200 h 492760"/>
                <a:gd name="connsiteX5" fmla="*/ 142240 w 142240"/>
                <a:gd name="connsiteY5" fmla="*/ 0 h 49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492760">
                  <a:moveTo>
                    <a:pt x="142240" y="0"/>
                  </a:moveTo>
                  <a:lnTo>
                    <a:pt x="55880" y="116840"/>
                  </a:lnTo>
                  <a:lnTo>
                    <a:pt x="55880" y="238760"/>
                  </a:lnTo>
                  <a:lnTo>
                    <a:pt x="0" y="492760"/>
                  </a:lnTo>
                  <a:lnTo>
                    <a:pt x="121920" y="203200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 259"/>
            <p:cNvSpPr/>
            <p:nvPr/>
          </p:nvSpPr>
          <p:spPr bwMode="auto">
            <a:xfrm>
              <a:off x="5137478" y="5551385"/>
              <a:ext cx="289560" cy="269240"/>
            </a:xfrm>
            <a:custGeom>
              <a:avLst/>
              <a:gdLst>
                <a:gd name="connsiteX0" fmla="*/ 0 w 289560"/>
                <a:gd name="connsiteY0" fmla="*/ 187960 h 269240"/>
                <a:gd name="connsiteX1" fmla="*/ 289560 w 289560"/>
                <a:gd name="connsiteY1" fmla="*/ 0 h 269240"/>
                <a:gd name="connsiteX2" fmla="*/ 60960 w 289560"/>
                <a:gd name="connsiteY2" fmla="*/ 269240 h 269240"/>
                <a:gd name="connsiteX3" fmla="*/ 60960 w 289560"/>
                <a:gd name="connsiteY3" fmla="*/ 218440 h 269240"/>
                <a:gd name="connsiteX4" fmla="*/ 0 w 289560"/>
                <a:gd name="connsiteY4" fmla="*/ 187960 h 26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560" h="269240">
                  <a:moveTo>
                    <a:pt x="0" y="187960"/>
                  </a:moveTo>
                  <a:lnTo>
                    <a:pt x="289560" y="0"/>
                  </a:lnTo>
                  <a:lnTo>
                    <a:pt x="60960" y="269240"/>
                  </a:lnTo>
                  <a:lnTo>
                    <a:pt x="60960" y="218440"/>
                  </a:lnTo>
                  <a:lnTo>
                    <a:pt x="0" y="18796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 260"/>
            <p:cNvSpPr/>
            <p:nvPr/>
          </p:nvSpPr>
          <p:spPr bwMode="auto">
            <a:xfrm>
              <a:off x="4162118" y="5840945"/>
              <a:ext cx="726440" cy="553720"/>
            </a:xfrm>
            <a:custGeom>
              <a:avLst/>
              <a:gdLst>
                <a:gd name="connsiteX0" fmla="*/ 726440 w 726440"/>
                <a:gd name="connsiteY0" fmla="*/ 0 h 553720"/>
                <a:gd name="connsiteX1" fmla="*/ 391160 w 726440"/>
                <a:gd name="connsiteY1" fmla="*/ 223520 h 553720"/>
                <a:gd name="connsiteX2" fmla="*/ 116840 w 726440"/>
                <a:gd name="connsiteY2" fmla="*/ 462280 h 553720"/>
                <a:gd name="connsiteX3" fmla="*/ 0 w 726440"/>
                <a:gd name="connsiteY3" fmla="*/ 553720 h 553720"/>
                <a:gd name="connsiteX4" fmla="*/ 345440 w 726440"/>
                <a:gd name="connsiteY4" fmla="*/ 330200 h 553720"/>
                <a:gd name="connsiteX5" fmla="*/ 538480 w 726440"/>
                <a:gd name="connsiteY5" fmla="*/ 213360 h 553720"/>
                <a:gd name="connsiteX6" fmla="*/ 711200 w 726440"/>
                <a:gd name="connsiteY6" fmla="*/ 91440 h 553720"/>
                <a:gd name="connsiteX7" fmla="*/ 726440 w 726440"/>
                <a:gd name="connsiteY7" fmla="*/ 0 h 553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6440" h="553720">
                  <a:moveTo>
                    <a:pt x="726440" y="0"/>
                  </a:moveTo>
                  <a:lnTo>
                    <a:pt x="391160" y="223520"/>
                  </a:lnTo>
                  <a:lnTo>
                    <a:pt x="116840" y="462280"/>
                  </a:lnTo>
                  <a:lnTo>
                    <a:pt x="0" y="553720"/>
                  </a:lnTo>
                  <a:lnTo>
                    <a:pt x="345440" y="330200"/>
                  </a:lnTo>
                  <a:lnTo>
                    <a:pt x="538480" y="213360"/>
                  </a:lnTo>
                  <a:lnTo>
                    <a:pt x="711200" y="91440"/>
                  </a:lnTo>
                  <a:lnTo>
                    <a:pt x="72644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 261"/>
            <p:cNvSpPr/>
            <p:nvPr/>
          </p:nvSpPr>
          <p:spPr bwMode="auto">
            <a:xfrm>
              <a:off x="5686118" y="6389585"/>
              <a:ext cx="223520" cy="563880"/>
            </a:xfrm>
            <a:custGeom>
              <a:avLst/>
              <a:gdLst>
                <a:gd name="connsiteX0" fmla="*/ 223520 w 223520"/>
                <a:gd name="connsiteY0" fmla="*/ 0 h 563880"/>
                <a:gd name="connsiteX1" fmla="*/ 86360 w 223520"/>
                <a:gd name="connsiteY1" fmla="*/ 320040 h 563880"/>
                <a:gd name="connsiteX2" fmla="*/ 0 w 223520"/>
                <a:gd name="connsiteY2" fmla="*/ 563880 h 563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3520" h="563880">
                  <a:moveTo>
                    <a:pt x="223520" y="0"/>
                  </a:moveTo>
                  <a:lnTo>
                    <a:pt x="86360" y="320040"/>
                  </a:lnTo>
                  <a:lnTo>
                    <a:pt x="0" y="56388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8889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01069" y="5094185"/>
            <a:ext cx="1611525" cy="915497"/>
            <a:chOff x="401069" y="5094185"/>
            <a:chExt cx="1611525" cy="915497"/>
          </a:xfrm>
        </p:grpSpPr>
        <p:grpSp>
          <p:nvGrpSpPr>
            <p:cNvPr id="25" name="グループ化 24"/>
            <p:cNvGrpSpPr/>
            <p:nvPr/>
          </p:nvGrpSpPr>
          <p:grpSpPr>
            <a:xfrm>
              <a:off x="401069" y="5094185"/>
              <a:ext cx="1611525" cy="915497"/>
              <a:chOff x="3177750" y="1971040"/>
              <a:chExt cx="4533690" cy="2575560"/>
            </a:xfrm>
          </p:grpSpPr>
          <p:grpSp>
            <p:nvGrpSpPr>
              <p:cNvPr id="26" name="グループ化 25"/>
              <p:cNvGrpSpPr/>
              <p:nvPr/>
            </p:nvGrpSpPr>
            <p:grpSpPr>
              <a:xfrm>
                <a:off x="3177750" y="2133601"/>
                <a:ext cx="2369610" cy="2129462"/>
                <a:chOff x="3304937" y="2308847"/>
                <a:chExt cx="2115236" cy="1778969"/>
              </a:xfrm>
            </p:grpSpPr>
            <p:sp>
              <p:nvSpPr>
                <p:cNvPr id="33" name="フリーフォーム 32"/>
                <p:cNvSpPr/>
                <p:nvPr/>
              </p:nvSpPr>
              <p:spPr bwMode="auto">
                <a:xfrm>
                  <a:off x="3304937" y="2308847"/>
                  <a:ext cx="1334936" cy="1442760"/>
                </a:xfrm>
                <a:custGeom>
                  <a:avLst/>
                  <a:gdLst>
                    <a:gd name="connsiteX0" fmla="*/ 0 w 1320800"/>
                    <a:gd name="connsiteY0" fmla="*/ 45720 h 1427480"/>
                    <a:gd name="connsiteX1" fmla="*/ 213360 w 1320800"/>
                    <a:gd name="connsiteY1" fmla="*/ 574040 h 1427480"/>
                    <a:gd name="connsiteX2" fmla="*/ 365760 w 1320800"/>
                    <a:gd name="connsiteY2" fmla="*/ 838200 h 1427480"/>
                    <a:gd name="connsiteX3" fmla="*/ 401320 w 1320800"/>
                    <a:gd name="connsiteY3" fmla="*/ 1071880 h 1427480"/>
                    <a:gd name="connsiteX4" fmla="*/ 553720 w 1320800"/>
                    <a:gd name="connsiteY4" fmla="*/ 1193800 h 1427480"/>
                    <a:gd name="connsiteX5" fmla="*/ 655320 w 1320800"/>
                    <a:gd name="connsiteY5" fmla="*/ 1275080 h 1427480"/>
                    <a:gd name="connsiteX6" fmla="*/ 660400 w 1320800"/>
                    <a:gd name="connsiteY6" fmla="*/ 1417320 h 1427480"/>
                    <a:gd name="connsiteX7" fmla="*/ 777240 w 1320800"/>
                    <a:gd name="connsiteY7" fmla="*/ 1427480 h 1427480"/>
                    <a:gd name="connsiteX8" fmla="*/ 899160 w 1320800"/>
                    <a:gd name="connsiteY8" fmla="*/ 1295400 h 1427480"/>
                    <a:gd name="connsiteX9" fmla="*/ 914400 w 1320800"/>
                    <a:gd name="connsiteY9" fmla="*/ 1173480 h 1427480"/>
                    <a:gd name="connsiteX10" fmla="*/ 1209040 w 1320800"/>
                    <a:gd name="connsiteY10" fmla="*/ 772160 h 1427480"/>
                    <a:gd name="connsiteX11" fmla="*/ 1320800 w 1320800"/>
                    <a:gd name="connsiteY11" fmla="*/ 513080 h 1427480"/>
                    <a:gd name="connsiteX12" fmla="*/ 1097280 w 1320800"/>
                    <a:gd name="connsiteY12" fmla="*/ 386080 h 1427480"/>
                    <a:gd name="connsiteX13" fmla="*/ 970280 w 1320800"/>
                    <a:gd name="connsiteY13" fmla="*/ 355600 h 1427480"/>
                    <a:gd name="connsiteX14" fmla="*/ 873760 w 1320800"/>
                    <a:gd name="connsiteY14" fmla="*/ 0 h 1427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20800" h="1427480">
                      <a:moveTo>
                        <a:pt x="0" y="45720"/>
                      </a:moveTo>
                      <a:lnTo>
                        <a:pt x="213360" y="574040"/>
                      </a:lnTo>
                      <a:lnTo>
                        <a:pt x="365760" y="838200"/>
                      </a:lnTo>
                      <a:lnTo>
                        <a:pt x="401320" y="1071880"/>
                      </a:lnTo>
                      <a:lnTo>
                        <a:pt x="553720" y="1193800"/>
                      </a:lnTo>
                      <a:lnTo>
                        <a:pt x="655320" y="1275080"/>
                      </a:lnTo>
                      <a:lnTo>
                        <a:pt x="660400" y="1417320"/>
                      </a:lnTo>
                      <a:lnTo>
                        <a:pt x="777240" y="1427480"/>
                      </a:lnTo>
                      <a:lnTo>
                        <a:pt x="899160" y="1295400"/>
                      </a:lnTo>
                      <a:lnTo>
                        <a:pt x="914400" y="1173480"/>
                      </a:lnTo>
                      <a:lnTo>
                        <a:pt x="1209040" y="772160"/>
                      </a:lnTo>
                      <a:lnTo>
                        <a:pt x="1320800" y="513080"/>
                      </a:lnTo>
                      <a:lnTo>
                        <a:pt x="1097280" y="386080"/>
                      </a:lnTo>
                      <a:lnTo>
                        <a:pt x="970280" y="355600"/>
                      </a:lnTo>
                      <a:lnTo>
                        <a:pt x="873760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フリーフォーム 33"/>
                <p:cNvSpPr/>
                <p:nvPr/>
              </p:nvSpPr>
              <p:spPr bwMode="auto">
                <a:xfrm>
                  <a:off x="4243751" y="2768576"/>
                  <a:ext cx="118091" cy="236182"/>
                </a:xfrm>
                <a:custGeom>
                  <a:avLst/>
                  <a:gdLst>
                    <a:gd name="connsiteX0" fmla="*/ 0 w 116840"/>
                    <a:gd name="connsiteY0" fmla="*/ 0 h 233680"/>
                    <a:gd name="connsiteX1" fmla="*/ 86360 w 116840"/>
                    <a:gd name="connsiteY1" fmla="*/ 157480 h 233680"/>
                    <a:gd name="connsiteX2" fmla="*/ 116840 w 116840"/>
                    <a:gd name="connsiteY2" fmla="*/ 233680 h 233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6840" h="233680">
                      <a:moveTo>
                        <a:pt x="0" y="0"/>
                      </a:moveTo>
                      <a:lnTo>
                        <a:pt x="86360" y="157480"/>
                      </a:lnTo>
                      <a:lnTo>
                        <a:pt x="116840" y="23368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フリーフォーム 34"/>
                <p:cNvSpPr/>
                <p:nvPr/>
              </p:nvSpPr>
              <p:spPr bwMode="auto">
                <a:xfrm>
                  <a:off x="4064699" y="2773416"/>
                  <a:ext cx="1355474" cy="1314400"/>
                </a:xfrm>
                <a:custGeom>
                  <a:avLst/>
                  <a:gdLst>
                    <a:gd name="connsiteX0" fmla="*/ 360680 w 1341120"/>
                    <a:gd name="connsiteY0" fmla="*/ 0 h 1300480"/>
                    <a:gd name="connsiteX1" fmla="*/ 309880 w 1341120"/>
                    <a:gd name="connsiteY1" fmla="*/ 30480 h 1300480"/>
                    <a:gd name="connsiteX2" fmla="*/ 0 w 1341120"/>
                    <a:gd name="connsiteY2" fmla="*/ 1102360 h 1300480"/>
                    <a:gd name="connsiteX3" fmla="*/ 10160 w 1341120"/>
                    <a:gd name="connsiteY3" fmla="*/ 1188720 h 1300480"/>
                    <a:gd name="connsiteX4" fmla="*/ 76200 w 1341120"/>
                    <a:gd name="connsiteY4" fmla="*/ 1239520 h 1300480"/>
                    <a:gd name="connsiteX5" fmla="*/ 1127760 w 1341120"/>
                    <a:gd name="connsiteY5" fmla="*/ 1300480 h 1300480"/>
                    <a:gd name="connsiteX6" fmla="*/ 1143000 w 1341120"/>
                    <a:gd name="connsiteY6" fmla="*/ 1244600 h 1300480"/>
                    <a:gd name="connsiteX7" fmla="*/ 1341120 w 1341120"/>
                    <a:gd name="connsiteY7" fmla="*/ 1229360 h 1300480"/>
                    <a:gd name="connsiteX8" fmla="*/ 1320800 w 1341120"/>
                    <a:gd name="connsiteY8" fmla="*/ 96520 h 1300480"/>
                    <a:gd name="connsiteX9" fmla="*/ 1305560 w 1341120"/>
                    <a:gd name="connsiteY9" fmla="*/ 71120 h 1300480"/>
                    <a:gd name="connsiteX10" fmla="*/ 360680 w 1341120"/>
                    <a:gd name="connsiteY10" fmla="*/ 0 h 1300480"/>
                    <a:gd name="connsiteX0" fmla="*/ 360680 w 1341120"/>
                    <a:gd name="connsiteY0" fmla="*/ 0 h 1300480"/>
                    <a:gd name="connsiteX1" fmla="*/ 309880 w 1341120"/>
                    <a:gd name="connsiteY1" fmla="*/ 30480 h 1300480"/>
                    <a:gd name="connsiteX2" fmla="*/ 0 w 1341120"/>
                    <a:gd name="connsiteY2" fmla="*/ 1102360 h 1300480"/>
                    <a:gd name="connsiteX3" fmla="*/ 10160 w 1341120"/>
                    <a:gd name="connsiteY3" fmla="*/ 1188720 h 1300480"/>
                    <a:gd name="connsiteX4" fmla="*/ 76200 w 1341120"/>
                    <a:gd name="connsiteY4" fmla="*/ 1239520 h 1300480"/>
                    <a:gd name="connsiteX5" fmla="*/ 1127760 w 1341120"/>
                    <a:gd name="connsiteY5" fmla="*/ 1300480 h 1300480"/>
                    <a:gd name="connsiteX6" fmla="*/ 1285240 w 1341120"/>
                    <a:gd name="connsiteY6" fmla="*/ 1295400 h 1300480"/>
                    <a:gd name="connsiteX7" fmla="*/ 1341120 w 1341120"/>
                    <a:gd name="connsiteY7" fmla="*/ 1229360 h 1300480"/>
                    <a:gd name="connsiteX8" fmla="*/ 1320800 w 1341120"/>
                    <a:gd name="connsiteY8" fmla="*/ 96520 h 1300480"/>
                    <a:gd name="connsiteX9" fmla="*/ 1305560 w 1341120"/>
                    <a:gd name="connsiteY9" fmla="*/ 71120 h 1300480"/>
                    <a:gd name="connsiteX10" fmla="*/ 360680 w 1341120"/>
                    <a:gd name="connsiteY10" fmla="*/ 0 h 1300480"/>
                    <a:gd name="connsiteX0" fmla="*/ 360680 w 1341120"/>
                    <a:gd name="connsiteY0" fmla="*/ 0 h 1300480"/>
                    <a:gd name="connsiteX1" fmla="*/ 309880 w 1341120"/>
                    <a:gd name="connsiteY1" fmla="*/ 30480 h 1300480"/>
                    <a:gd name="connsiteX2" fmla="*/ 0 w 1341120"/>
                    <a:gd name="connsiteY2" fmla="*/ 1102360 h 1300480"/>
                    <a:gd name="connsiteX3" fmla="*/ 10160 w 1341120"/>
                    <a:gd name="connsiteY3" fmla="*/ 1188720 h 1300480"/>
                    <a:gd name="connsiteX4" fmla="*/ 76200 w 1341120"/>
                    <a:gd name="connsiteY4" fmla="*/ 1239520 h 1300480"/>
                    <a:gd name="connsiteX5" fmla="*/ 1188720 w 1341120"/>
                    <a:gd name="connsiteY5" fmla="*/ 1300480 h 1300480"/>
                    <a:gd name="connsiteX6" fmla="*/ 1285240 w 1341120"/>
                    <a:gd name="connsiteY6" fmla="*/ 1295400 h 1300480"/>
                    <a:gd name="connsiteX7" fmla="*/ 1341120 w 1341120"/>
                    <a:gd name="connsiteY7" fmla="*/ 1229360 h 1300480"/>
                    <a:gd name="connsiteX8" fmla="*/ 1320800 w 1341120"/>
                    <a:gd name="connsiteY8" fmla="*/ 96520 h 1300480"/>
                    <a:gd name="connsiteX9" fmla="*/ 1305560 w 1341120"/>
                    <a:gd name="connsiteY9" fmla="*/ 71120 h 1300480"/>
                    <a:gd name="connsiteX10" fmla="*/ 360680 w 1341120"/>
                    <a:gd name="connsiteY10" fmla="*/ 0 h 1300480"/>
                    <a:gd name="connsiteX0" fmla="*/ 360680 w 1341120"/>
                    <a:gd name="connsiteY0" fmla="*/ 0 h 1300480"/>
                    <a:gd name="connsiteX1" fmla="*/ 309880 w 1341120"/>
                    <a:gd name="connsiteY1" fmla="*/ 30480 h 1300480"/>
                    <a:gd name="connsiteX2" fmla="*/ 0 w 1341120"/>
                    <a:gd name="connsiteY2" fmla="*/ 1102360 h 1300480"/>
                    <a:gd name="connsiteX3" fmla="*/ 10160 w 1341120"/>
                    <a:gd name="connsiteY3" fmla="*/ 1188720 h 1300480"/>
                    <a:gd name="connsiteX4" fmla="*/ 76200 w 1341120"/>
                    <a:gd name="connsiteY4" fmla="*/ 1239520 h 1300480"/>
                    <a:gd name="connsiteX5" fmla="*/ 1188720 w 1341120"/>
                    <a:gd name="connsiteY5" fmla="*/ 1300480 h 1300480"/>
                    <a:gd name="connsiteX6" fmla="*/ 1305560 w 1341120"/>
                    <a:gd name="connsiteY6" fmla="*/ 1295400 h 1300480"/>
                    <a:gd name="connsiteX7" fmla="*/ 1341120 w 1341120"/>
                    <a:gd name="connsiteY7" fmla="*/ 1229360 h 1300480"/>
                    <a:gd name="connsiteX8" fmla="*/ 1320800 w 1341120"/>
                    <a:gd name="connsiteY8" fmla="*/ 96520 h 1300480"/>
                    <a:gd name="connsiteX9" fmla="*/ 1305560 w 1341120"/>
                    <a:gd name="connsiteY9" fmla="*/ 71120 h 1300480"/>
                    <a:gd name="connsiteX10" fmla="*/ 360680 w 1341120"/>
                    <a:gd name="connsiteY10" fmla="*/ 0 h 1300480"/>
                    <a:gd name="connsiteX0" fmla="*/ 360680 w 1341120"/>
                    <a:gd name="connsiteY0" fmla="*/ 0 h 1300480"/>
                    <a:gd name="connsiteX1" fmla="*/ 309880 w 1341120"/>
                    <a:gd name="connsiteY1" fmla="*/ 30480 h 1300480"/>
                    <a:gd name="connsiteX2" fmla="*/ 0 w 1341120"/>
                    <a:gd name="connsiteY2" fmla="*/ 1102360 h 1300480"/>
                    <a:gd name="connsiteX3" fmla="*/ 10160 w 1341120"/>
                    <a:gd name="connsiteY3" fmla="*/ 1188720 h 1300480"/>
                    <a:gd name="connsiteX4" fmla="*/ 76200 w 1341120"/>
                    <a:gd name="connsiteY4" fmla="*/ 1239520 h 1300480"/>
                    <a:gd name="connsiteX5" fmla="*/ 1188720 w 1341120"/>
                    <a:gd name="connsiteY5" fmla="*/ 1300480 h 1300480"/>
                    <a:gd name="connsiteX6" fmla="*/ 1229360 w 1341120"/>
                    <a:gd name="connsiteY6" fmla="*/ 1295400 h 1300480"/>
                    <a:gd name="connsiteX7" fmla="*/ 1305560 w 1341120"/>
                    <a:gd name="connsiteY7" fmla="*/ 1295400 h 1300480"/>
                    <a:gd name="connsiteX8" fmla="*/ 1341120 w 1341120"/>
                    <a:gd name="connsiteY8" fmla="*/ 1229360 h 1300480"/>
                    <a:gd name="connsiteX9" fmla="*/ 1320800 w 1341120"/>
                    <a:gd name="connsiteY9" fmla="*/ 96520 h 1300480"/>
                    <a:gd name="connsiteX10" fmla="*/ 1305560 w 1341120"/>
                    <a:gd name="connsiteY10" fmla="*/ 71120 h 1300480"/>
                    <a:gd name="connsiteX11" fmla="*/ 360680 w 1341120"/>
                    <a:gd name="connsiteY11" fmla="*/ 0 h 130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1120" h="1300480">
                      <a:moveTo>
                        <a:pt x="360680" y="0"/>
                      </a:moveTo>
                      <a:lnTo>
                        <a:pt x="309880" y="30480"/>
                      </a:lnTo>
                      <a:lnTo>
                        <a:pt x="0" y="1102360"/>
                      </a:lnTo>
                      <a:lnTo>
                        <a:pt x="10160" y="1188720"/>
                      </a:lnTo>
                      <a:lnTo>
                        <a:pt x="76200" y="1239520"/>
                      </a:lnTo>
                      <a:lnTo>
                        <a:pt x="1188720" y="1300480"/>
                      </a:lnTo>
                      <a:cubicBezTo>
                        <a:pt x="1193800" y="1298787"/>
                        <a:pt x="1224280" y="1297093"/>
                        <a:pt x="1229360" y="1295400"/>
                      </a:cubicBezTo>
                      <a:lnTo>
                        <a:pt x="1305560" y="1295400"/>
                      </a:lnTo>
                      <a:lnTo>
                        <a:pt x="1341120" y="1229360"/>
                      </a:lnTo>
                      <a:lnTo>
                        <a:pt x="1320800" y="96520"/>
                      </a:lnTo>
                      <a:lnTo>
                        <a:pt x="1305560" y="71120"/>
                      </a:lnTo>
                      <a:lnTo>
                        <a:pt x="36068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 35"/>
                <p:cNvSpPr/>
                <p:nvPr/>
              </p:nvSpPr>
              <p:spPr bwMode="auto">
                <a:xfrm>
                  <a:off x="4200197" y="2870200"/>
                  <a:ext cx="1129561" cy="944725"/>
                </a:xfrm>
                <a:custGeom>
                  <a:avLst/>
                  <a:gdLst>
                    <a:gd name="connsiteX0" fmla="*/ 233680 w 1117600"/>
                    <a:gd name="connsiteY0" fmla="*/ 0 h 934720"/>
                    <a:gd name="connsiteX1" fmla="*/ 0 w 1117600"/>
                    <a:gd name="connsiteY1" fmla="*/ 843280 h 934720"/>
                    <a:gd name="connsiteX2" fmla="*/ 1117600 w 1117600"/>
                    <a:gd name="connsiteY2" fmla="*/ 934720 h 934720"/>
                    <a:gd name="connsiteX3" fmla="*/ 1117600 w 1117600"/>
                    <a:gd name="connsiteY3" fmla="*/ 50800 h 934720"/>
                    <a:gd name="connsiteX4" fmla="*/ 233680 w 1117600"/>
                    <a:gd name="connsiteY4" fmla="*/ 0 h 934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7600" h="934720">
                      <a:moveTo>
                        <a:pt x="233680" y="0"/>
                      </a:moveTo>
                      <a:lnTo>
                        <a:pt x="0" y="843280"/>
                      </a:lnTo>
                      <a:lnTo>
                        <a:pt x="1117600" y="934720"/>
                      </a:lnTo>
                      <a:lnTo>
                        <a:pt x="1117600" y="50800"/>
                      </a:lnTo>
                      <a:lnTo>
                        <a:pt x="23368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 36"/>
                <p:cNvSpPr/>
                <p:nvPr/>
              </p:nvSpPr>
              <p:spPr bwMode="auto">
                <a:xfrm>
                  <a:off x="3634006" y="2773416"/>
                  <a:ext cx="605856" cy="954995"/>
                </a:xfrm>
                <a:custGeom>
                  <a:avLst/>
                  <a:gdLst>
                    <a:gd name="connsiteX0" fmla="*/ 381000 w 599440"/>
                    <a:gd name="connsiteY0" fmla="*/ 137160 h 944880"/>
                    <a:gd name="connsiteX1" fmla="*/ 472440 w 599440"/>
                    <a:gd name="connsiteY1" fmla="*/ 330200 h 944880"/>
                    <a:gd name="connsiteX2" fmla="*/ 482600 w 599440"/>
                    <a:gd name="connsiteY2" fmla="*/ 457200 h 944880"/>
                    <a:gd name="connsiteX3" fmla="*/ 584200 w 599440"/>
                    <a:gd name="connsiteY3" fmla="*/ 568960 h 944880"/>
                    <a:gd name="connsiteX4" fmla="*/ 599440 w 599440"/>
                    <a:gd name="connsiteY4" fmla="*/ 726440 h 944880"/>
                    <a:gd name="connsiteX5" fmla="*/ 538480 w 599440"/>
                    <a:gd name="connsiteY5" fmla="*/ 878840 h 944880"/>
                    <a:gd name="connsiteX6" fmla="*/ 411480 w 599440"/>
                    <a:gd name="connsiteY6" fmla="*/ 944880 h 944880"/>
                    <a:gd name="connsiteX7" fmla="*/ 294640 w 599440"/>
                    <a:gd name="connsiteY7" fmla="*/ 944880 h 944880"/>
                    <a:gd name="connsiteX8" fmla="*/ 294640 w 599440"/>
                    <a:gd name="connsiteY8" fmla="*/ 812800 h 944880"/>
                    <a:gd name="connsiteX9" fmla="*/ 86360 w 599440"/>
                    <a:gd name="connsiteY9" fmla="*/ 635000 h 944880"/>
                    <a:gd name="connsiteX10" fmla="*/ 20320 w 599440"/>
                    <a:gd name="connsiteY10" fmla="*/ 589280 h 944880"/>
                    <a:gd name="connsiteX11" fmla="*/ 0 w 599440"/>
                    <a:gd name="connsiteY11" fmla="*/ 340360 h 944880"/>
                    <a:gd name="connsiteX12" fmla="*/ 5080 w 599440"/>
                    <a:gd name="connsiteY12" fmla="*/ 0 h 944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9440" h="944880">
                      <a:moveTo>
                        <a:pt x="381000" y="137160"/>
                      </a:moveTo>
                      <a:lnTo>
                        <a:pt x="472440" y="330200"/>
                      </a:lnTo>
                      <a:lnTo>
                        <a:pt x="482600" y="457200"/>
                      </a:lnTo>
                      <a:lnTo>
                        <a:pt x="584200" y="568960"/>
                      </a:lnTo>
                      <a:lnTo>
                        <a:pt x="599440" y="726440"/>
                      </a:lnTo>
                      <a:lnTo>
                        <a:pt x="538480" y="878840"/>
                      </a:lnTo>
                      <a:lnTo>
                        <a:pt x="411480" y="944880"/>
                      </a:lnTo>
                      <a:lnTo>
                        <a:pt x="294640" y="944880"/>
                      </a:lnTo>
                      <a:lnTo>
                        <a:pt x="294640" y="812800"/>
                      </a:lnTo>
                      <a:lnTo>
                        <a:pt x="86360" y="635000"/>
                      </a:lnTo>
                      <a:lnTo>
                        <a:pt x="20320" y="589280"/>
                      </a:lnTo>
                      <a:lnTo>
                        <a:pt x="0" y="340360"/>
                      </a:lnTo>
                      <a:cubicBezTo>
                        <a:pt x="1693" y="226907"/>
                        <a:pt x="3387" y="113453"/>
                        <a:pt x="5080" y="0"/>
                      </a:cubicBez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7" name="フリーフォーム 26"/>
              <p:cNvSpPr/>
              <p:nvPr/>
            </p:nvSpPr>
            <p:spPr bwMode="auto">
              <a:xfrm>
                <a:off x="4622800" y="1971040"/>
                <a:ext cx="3088640" cy="2575560"/>
              </a:xfrm>
              <a:custGeom>
                <a:avLst/>
                <a:gdLst>
                  <a:gd name="connsiteX0" fmla="*/ 1483360 w 3088640"/>
                  <a:gd name="connsiteY0" fmla="*/ 0 h 2575560"/>
                  <a:gd name="connsiteX1" fmla="*/ 1061720 w 3088640"/>
                  <a:gd name="connsiteY1" fmla="*/ 355600 h 2575560"/>
                  <a:gd name="connsiteX2" fmla="*/ 889000 w 3088640"/>
                  <a:gd name="connsiteY2" fmla="*/ 629920 h 2575560"/>
                  <a:gd name="connsiteX3" fmla="*/ 431800 w 3088640"/>
                  <a:gd name="connsiteY3" fmla="*/ 812800 h 2575560"/>
                  <a:gd name="connsiteX4" fmla="*/ 233680 w 3088640"/>
                  <a:gd name="connsiteY4" fmla="*/ 894080 h 2575560"/>
                  <a:gd name="connsiteX5" fmla="*/ 60960 w 3088640"/>
                  <a:gd name="connsiteY5" fmla="*/ 878840 h 2575560"/>
                  <a:gd name="connsiteX6" fmla="*/ 0 w 3088640"/>
                  <a:gd name="connsiteY6" fmla="*/ 939800 h 2575560"/>
                  <a:gd name="connsiteX7" fmla="*/ 55880 w 3088640"/>
                  <a:gd name="connsiteY7" fmla="*/ 1087120 h 2575560"/>
                  <a:gd name="connsiteX8" fmla="*/ 350520 w 3088640"/>
                  <a:gd name="connsiteY8" fmla="*/ 1153160 h 2575560"/>
                  <a:gd name="connsiteX9" fmla="*/ 655320 w 3088640"/>
                  <a:gd name="connsiteY9" fmla="*/ 1087120 h 2575560"/>
                  <a:gd name="connsiteX10" fmla="*/ 182880 w 3088640"/>
                  <a:gd name="connsiteY10" fmla="*/ 1498600 h 2575560"/>
                  <a:gd name="connsiteX11" fmla="*/ 66040 w 3088640"/>
                  <a:gd name="connsiteY11" fmla="*/ 1661160 h 2575560"/>
                  <a:gd name="connsiteX12" fmla="*/ 96520 w 3088640"/>
                  <a:gd name="connsiteY12" fmla="*/ 1788160 h 2575560"/>
                  <a:gd name="connsiteX13" fmla="*/ 259080 w 3088640"/>
                  <a:gd name="connsiteY13" fmla="*/ 1813560 h 2575560"/>
                  <a:gd name="connsiteX14" fmla="*/ 513080 w 3088640"/>
                  <a:gd name="connsiteY14" fmla="*/ 1635760 h 2575560"/>
                  <a:gd name="connsiteX15" fmla="*/ 919480 w 3088640"/>
                  <a:gd name="connsiteY15" fmla="*/ 1356360 h 2575560"/>
                  <a:gd name="connsiteX16" fmla="*/ 1270000 w 3088640"/>
                  <a:gd name="connsiteY16" fmla="*/ 1203960 h 2575560"/>
                  <a:gd name="connsiteX17" fmla="*/ 1300480 w 3088640"/>
                  <a:gd name="connsiteY17" fmla="*/ 1275080 h 2575560"/>
                  <a:gd name="connsiteX18" fmla="*/ 1254760 w 3088640"/>
                  <a:gd name="connsiteY18" fmla="*/ 1539240 h 2575560"/>
                  <a:gd name="connsiteX19" fmla="*/ 1153160 w 3088640"/>
                  <a:gd name="connsiteY19" fmla="*/ 1864360 h 2575560"/>
                  <a:gd name="connsiteX20" fmla="*/ 1010920 w 3088640"/>
                  <a:gd name="connsiteY20" fmla="*/ 2184400 h 2575560"/>
                  <a:gd name="connsiteX21" fmla="*/ 1031240 w 3088640"/>
                  <a:gd name="connsiteY21" fmla="*/ 2382520 h 2575560"/>
                  <a:gd name="connsiteX22" fmla="*/ 1214120 w 3088640"/>
                  <a:gd name="connsiteY22" fmla="*/ 2473960 h 2575560"/>
                  <a:gd name="connsiteX23" fmla="*/ 1275080 w 3088640"/>
                  <a:gd name="connsiteY23" fmla="*/ 2402840 h 2575560"/>
                  <a:gd name="connsiteX24" fmla="*/ 1463040 w 3088640"/>
                  <a:gd name="connsiteY24" fmla="*/ 2082800 h 2575560"/>
                  <a:gd name="connsiteX25" fmla="*/ 1706880 w 3088640"/>
                  <a:gd name="connsiteY25" fmla="*/ 1661160 h 2575560"/>
                  <a:gd name="connsiteX26" fmla="*/ 1752600 w 3088640"/>
                  <a:gd name="connsiteY26" fmla="*/ 1640840 h 2575560"/>
                  <a:gd name="connsiteX27" fmla="*/ 1798320 w 3088640"/>
                  <a:gd name="connsiteY27" fmla="*/ 1803400 h 2575560"/>
                  <a:gd name="connsiteX28" fmla="*/ 1818640 w 3088640"/>
                  <a:gd name="connsiteY28" fmla="*/ 2118360 h 2575560"/>
                  <a:gd name="connsiteX29" fmla="*/ 1859280 w 3088640"/>
                  <a:gd name="connsiteY29" fmla="*/ 2413000 h 2575560"/>
                  <a:gd name="connsiteX30" fmla="*/ 1996440 w 3088640"/>
                  <a:gd name="connsiteY30" fmla="*/ 2524760 h 2575560"/>
                  <a:gd name="connsiteX31" fmla="*/ 2128520 w 3088640"/>
                  <a:gd name="connsiteY31" fmla="*/ 2519680 h 2575560"/>
                  <a:gd name="connsiteX32" fmla="*/ 2275840 w 3088640"/>
                  <a:gd name="connsiteY32" fmla="*/ 2575560 h 2575560"/>
                  <a:gd name="connsiteX33" fmla="*/ 2357120 w 3088640"/>
                  <a:gd name="connsiteY33" fmla="*/ 2524760 h 2575560"/>
                  <a:gd name="connsiteX34" fmla="*/ 2250440 w 3088640"/>
                  <a:gd name="connsiteY34" fmla="*/ 1915160 h 2575560"/>
                  <a:gd name="connsiteX35" fmla="*/ 2250440 w 3088640"/>
                  <a:gd name="connsiteY35" fmla="*/ 1452880 h 2575560"/>
                  <a:gd name="connsiteX36" fmla="*/ 2377440 w 3088640"/>
                  <a:gd name="connsiteY36" fmla="*/ 833120 h 2575560"/>
                  <a:gd name="connsiteX37" fmla="*/ 2722880 w 3088640"/>
                  <a:gd name="connsiteY37" fmla="*/ 467360 h 2575560"/>
                  <a:gd name="connsiteX38" fmla="*/ 3088640 w 3088640"/>
                  <a:gd name="connsiteY38" fmla="*/ 76200 h 2575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088640" h="2575560">
                    <a:moveTo>
                      <a:pt x="1483360" y="0"/>
                    </a:moveTo>
                    <a:lnTo>
                      <a:pt x="1061720" y="355600"/>
                    </a:lnTo>
                    <a:lnTo>
                      <a:pt x="889000" y="629920"/>
                    </a:lnTo>
                    <a:lnTo>
                      <a:pt x="431800" y="812800"/>
                    </a:lnTo>
                    <a:lnTo>
                      <a:pt x="233680" y="894080"/>
                    </a:lnTo>
                    <a:lnTo>
                      <a:pt x="60960" y="878840"/>
                    </a:lnTo>
                    <a:lnTo>
                      <a:pt x="0" y="939800"/>
                    </a:lnTo>
                    <a:lnTo>
                      <a:pt x="55880" y="1087120"/>
                    </a:lnTo>
                    <a:lnTo>
                      <a:pt x="350520" y="1153160"/>
                    </a:lnTo>
                    <a:lnTo>
                      <a:pt x="655320" y="1087120"/>
                    </a:lnTo>
                    <a:lnTo>
                      <a:pt x="182880" y="1498600"/>
                    </a:lnTo>
                    <a:lnTo>
                      <a:pt x="66040" y="1661160"/>
                    </a:lnTo>
                    <a:lnTo>
                      <a:pt x="96520" y="1788160"/>
                    </a:lnTo>
                    <a:lnTo>
                      <a:pt x="259080" y="1813560"/>
                    </a:lnTo>
                    <a:lnTo>
                      <a:pt x="513080" y="1635760"/>
                    </a:lnTo>
                    <a:lnTo>
                      <a:pt x="919480" y="1356360"/>
                    </a:lnTo>
                    <a:lnTo>
                      <a:pt x="1270000" y="1203960"/>
                    </a:lnTo>
                    <a:lnTo>
                      <a:pt x="1300480" y="1275080"/>
                    </a:lnTo>
                    <a:lnTo>
                      <a:pt x="1254760" y="1539240"/>
                    </a:lnTo>
                    <a:lnTo>
                      <a:pt x="1153160" y="1864360"/>
                    </a:lnTo>
                    <a:lnTo>
                      <a:pt x="1010920" y="2184400"/>
                    </a:lnTo>
                    <a:lnTo>
                      <a:pt x="1031240" y="2382520"/>
                    </a:lnTo>
                    <a:lnTo>
                      <a:pt x="1214120" y="2473960"/>
                    </a:lnTo>
                    <a:lnTo>
                      <a:pt x="1275080" y="2402840"/>
                    </a:lnTo>
                    <a:lnTo>
                      <a:pt x="1463040" y="2082800"/>
                    </a:lnTo>
                    <a:lnTo>
                      <a:pt x="1706880" y="1661160"/>
                    </a:lnTo>
                    <a:lnTo>
                      <a:pt x="1752600" y="1640840"/>
                    </a:lnTo>
                    <a:lnTo>
                      <a:pt x="1798320" y="1803400"/>
                    </a:lnTo>
                    <a:lnTo>
                      <a:pt x="1818640" y="2118360"/>
                    </a:lnTo>
                    <a:lnTo>
                      <a:pt x="1859280" y="2413000"/>
                    </a:lnTo>
                    <a:lnTo>
                      <a:pt x="1996440" y="2524760"/>
                    </a:lnTo>
                    <a:lnTo>
                      <a:pt x="2128520" y="2519680"/>
                    </a:lnTo>
                    <a:lnTo>
                      <a:pt x="2275840" y="2575560"/>
                    </a:lnTo>
                    <a:lnTo>
                      <a:pt x="2357120" y="2524760"/>
                    </a:lnTo>
                    <a:lnTo>
                      <a:pt x="2250440" y="1915160"/>
                    </a:lnTo>
                    <a:lnTo>
                      <a:pt x="2250440" y="1452880"/>
                    </a:lnTo>
                    <a:lnTo>
                      <a:pt x="2377440" y="833120"/>
                    </a:lnTo>
                    <a:lnTo>
                      <a:pt x="2722880" y="467360"/>
                    </a:lnTo>
                    <a:lnTo>
                      <a:pt x="3088640" y="7620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 27"/>
              <p:cNvSpPr/>
              <p:nvPr/>
            </p:nvSpPr>
            <p:spPr bwMode="auto">
              <a:xfrm>
                <a:off x="5293360" y="2692400"/>
                <a:ext cx="487680" cy="355600"/>
              </a:xfrm>
              <a:custGeom>
                <a:avLst/>
                <a:gdLst>
                  <a:gd name="connsiteX0" fmla="*/ 487680 w 487680"/>
                  <a:gd name="connsiteY0" fmla="*/ 0 h 355600"/>
                  <a:gd name="connsiteX1" fmla="*/ 147320 w 487680"/>
                  <a:gd name="connsiteY1" fmla="*/ 218440 h 355600"/>
                  <a:gd name="connsiteX2" fmla="*/ 0 w 487680"/>
                  <a:gd name="connsiteY2" fmla="*/ 355600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7680" h="355600">
                    <a:moveTo>
                      <a:pt x="487680" y="0"/>
                    </a:moveTo>
                    <a:lnTo>
                      <a:pt x="147320" y="218440"/>
                    </a:lnTo>
                    <a:lnTo>
                      <a:pt x="0" y="35560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 28"/>
              <p:cNvSpPr/>
              <p:nvPr/>
            </p:nvSpPr>
            <p:spPr bwMode="auto">
              <a:xfrm>
                <a:off x="6334760" y="3266440"/>
                <a:ext cx="132080" cy="350520"/>
              </a:xfrm>
              <a:custGeom>
                <a:avLst/>
                <a:gdLst>
                  <a:gd name="connsiteX0" fmla="*/ 132080 w 132080"/>
                  <a:gd name="connsiteY0" fmla="*/ 0 h 350520"/>
                  <a:gd name="connsiteX1" fmla="*/ 40640 w 132080"/>
                  <a:gd name="connsiteY1" fmla="*/ 223520 h 350520"/>
                  <a:gd name="connsiteX2" fmla="*/ 0 w 132080"/>
                  <a:gd name="connsiteY2" fmla="*/ 350520 h 350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2080" h="350520">
                    <a:moveTo>
                      <a:pt x="132080" y="0"/>
                    </a:moveTo>
                    <a:lnTo>
                      <a:pt x="40640" y="223520"/>
                    </a:lnTo>
                    <a:lnTo>
                      <a:pt x="0" y="35052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 29"/>
              <p:cNvSpPr/>
              <p:nvPr/>
            </p:nvSpPr>
            <p:spPr bwMode="auto">
              <a:xfrm>
                <a:off x="6751320" y="3312160"/>
                <a:ext cx="45720" cy="1143000"/>
              </a:xfrm>
              <a:custGeom>
                <a:avLst/>
                <a:gdLst>
                  <a:gd name="connsiteX0" fmla="*/ 0 w 45720"/>
                  <a:gd name="connsiteY0" fmla="*/ 0 h 1143000"/>
                  <a:gd name="connsiteX1" fmla="*/ 45720 w 45720"/>
                  <a:gd name="connsiteY1" fmla="*/ 375920 h 1143000"/>
                  <a:gd name="connsiteX2" fmla="*/ 25400 w 45720"/>
                  <a:gd name="connsiteY2" fmla="*/ 756920 h 1143000"/>
                  <a:gd name="connsiteX3" fmla="*/ 25400 w 45720"/>
                  <a:gd name="connsiteY3" fmla="*/ 995680 h 1143000"/>
                  <a:gd name="connsiteX4" fmla="*/ 30480 w 45720"/>
                  <a:gd name="connsiteY4" fmla="*/ 1143000 h 1143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720" h="1143000">
                    <a:moveTo>
                      <a:pt x="0" y="0"/>
                    </a:moveTo>
                    <a:lnTo>
                      <a:pt x="45720" y="375920"/>
                    </a:lnTo>
                    <a:lnTo>
                      <a:pt x="25400" y="756920"/>
                    </a:lnTo>
                    <a:lnTo>
                      <a:pt x="25400" y="995680"/>
                    </a:lnTo>
                    <a:lnTo>
                      <a:pt x="30480" y="114300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フリーフォーム 30"/>
              <p:cNvSpPr/>
              <p:nvPr/>
            </p:nvSpPr>
            <p:spPr bwMode="auto">
              <a:xfrm>
                <a:off x="4734560" y="2600960"/>
                <a:ext cx="975360" cy="502920"/>
              </a:xfrm>
              <a:custGeom>
                <a:avLst/>
                <a:gdLst>
                  <a:gd name="connsiteX0" fmla="*/ 975360 w 975360"/>
                  <a:gd name="connsiteY0" fmla="*/ 0 h 502920"/>
                  <a:gd name="connsiteX1" fmla="*/ 533400 w 975360"/>
                  <a:gd name="connsiteY1" fmla="*/ 330200 h 502920"/>
                  <a:gd name="connsiteX2" fmla="*/ 375920 w 975360"/>
                  <a:gd name="connsiteY2" fmla="*/ 386080 h 502920"/>
                  <a:gd name="connsiteX3" fmla="*/ 243840 w 975360"/>
                  <a:gd name="connsiteY3" fmla="*/ 421640 h 502920"/>
                  <a:gd name="connsiteX4" fmla="*/ 0 w 975360"/>
                  <a:gd name="connsiteY4" fmla="*/ 375920 h 502920"/>
                  <a:gd name="connsiteX5" fmla="*/ 30480 w 975360"/>
                  <a:gd name="connsiteY5" fmla="*/ 421640 h 502920"/>
                  <a:gd name="connsiteX6" fmla="*/ 233680 w 975360"/>
                  <a:gd name="connsiteY6" fmla="*/ 502920 h 502920"/>
                  <a:gd name="connsiteX7" fmla="*/ 523240 w 975360"/>
                  <a:gd name="connsiteY7" fmla="*/ 441960 h 502920"/>
                  <a:gd name="connsiteX8" fmla="*/ 721360 w 975360"/>
                  <a:gd name="connsiteY8" fmla="*/ 254000 h 502920"/>
                  <a:gd name="connsiteX9" fmla="*/ 899160 w 975360"/>
                  <a:gd name="connsiteY9" fmla="*/ 147320 h 502920"/>
                  <a:gd name="connsiteX10" fmla="*/ 975360 w 975360"/>
                  <a:gd name="connsiteY10" fmla="*/ 0 h 502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5360" h="502920">
                    <a:moveTo>
                      <a:pt x="975360" y="0"/>
                    </a:moveTo>
                    <a:lnTo>
                      <a:pt x="533400" y="330200"/>
                    </a:lnTo>
                    <a:lnTo>
                      <a:pt x="375920" y="386080"/>
                    </a:lnTo>
                    <a:lnTo>
                      <a:pt x="243840" y="421640"/>
                    </a:lnTo>
                    <a:lnTo>
                      <a:pt x="0" y="375920"/>
                    </a:lnTo>
                    <a:lnTo>
                      <a:pt x="30480" y="421640"/>
                    </a:lnTo>
                    <a:lnTo>
                      <a:pt x="233680" y="502920"/>
                    </a:lnTo>
                    <a:lnTo>
                      <a:pt x="523240" y="441960"/>
                    </a:lnTo>
                    <a:lnTo>
                      <a:pt x="721360" y="254000"/>
                    </a:lnTo>
                    <a:lnTo>
                      <a:pt x="899160" y="147320"/>
                    </a:lnTo>
                    <a:lnTo>
                      <a:pt x="97536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 31"/>
              <p:cNvSpPr/>
              <p:nvPr/>
            </p:nvSpPr>
            <p:spPr bwMode="auto">
              <a:xfrm>
                <a:off x="6436360" y="3657600"/>
                <a:ext cx="182880" cy="812800"/>
              </a:xfrm>
              <a:custGeom>
                <a:avLst/>
                <a:gdLst>
                  <a:gd name="connsiteX0" fmla="*/ 50800 w 182880"/>
                  <a:gd name="connsiteY0" fmla="*/ 0 h 812800"/>
                  <a:gd name="connsiteX1" fmla="*/ 0 w 182880"/>
                  <a:gd name="connsiteY1" fmla="*/ 177800 h 812800"/>
                  <a:gd name="connsiteX2" fmla="*/ 40640 w 182880"/>
                  <a:gd name="connsiteY2" fmla="*/ 416560 h 812800"/>
                  <a:gd name="connsiteX3" fmla="*/ 40640 w 182880"/>
                  <a:gd name="connsiteY3" fmla="*/ 563880 h 812800"/>
                  <a:gd name="connsiteX4" fmla="*/ 81280 w 182880"/>
                  <a:gd name="connsiteY4" fmla="*/ 721360 h 812800"/>
                  <a:gd name="connsiteX5" fmla="*/ 182880 w 182880"/>
                  <a:gd name="connsiteY5" fmla="*/ 812800 h 812800"/>
                  <a:gd name="connsiteX6" fmla="*/ 86360 w 182880"/>
                  <a:gd name="connsiteY6" fmla="*/ 579120 h 812800"/>
                  <a:gd name="connsiteX7" fmla="*/ 71120 w 182880"/>
                  <a:gd name="connsiteY7" fmla="*/ 396240 h 812800"/>
                  <a:gd name="connsiteX8" fmla="*/ 50800 w 182880"/>
                  <a:gd name="connsiteY8" fmla="*/ 167640 h 812800"/>
                  <a:gd name="connsiteX9" fmla="*/ 50800 w 182880"/>
                  <a:gd name="connsiteY9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2880" h="812800">
                    <a:moveTo>
                      <a:pt x="50800" y="0"/>
                    </a:moveTo>
                    <a:lnTo>
                      <a:pt x="0" y="177800"/>
                    </a:lnTo>
                    <a:lnTo>
                      <a:pt x="40640" y="416560"/>
                    </a:lnTo>
                    <a:lnTo>
                      <a:pt x="40640" y="563880"/>
                    </a:lnTo>
                    <a:lnTo>
                      <a:pt x="81280" y="721360"/>
                    </a:lnTo>
                    <a:lnTo>
                      <a:pt x="182880" y="812800"/>
                    </a:lnTo>
                    <a:lnTo>
                      <a:pt x="86360" y="579120"/>
                    </a:lnTo>
                    <a:lnTo>
                      <a:pt x="71120" y="396240"/>
                    </a:lnTo>
                    <a:lnTo>
                      <a:pt x="50800" y="16764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 rot="19720715">
              <a:off x="846681" y="5243494"/>
              <a:ext cx="340485" cy="631223"/>
              <a:chOff x="2777856" y="3342223"/>
              <a:chExt cx="340485" cy="631223"/>
            </a:xfrm>
          </p:grpSpPr>
          <p:sp>
            <p:nvSpPr>
              <p:cNvPr id="38" name="下矢印 37"/>
              <p:cNvSpPr/>
              <p:nvPr/>
            </p:nvSpPr>
            <p:spPr bwMode="auto">
              <a:xfrm rot="890442">
                <a:off x="2777856" y="3881096"/>
                <a:ext cx="201745" cy="92350"/>
              </a:xfrm>
              <a:prstGeom prst="downArrow">
                <a:avLst/>
              </a:prstGeom>
              <a:solidFill>
                <a:srgbClr val="FF0000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下矢印 38"/>
              <p:cNvSpPr/>
              <p:nvPr/>
            </p:nvSpPr>
            <p:spPr bwMode="auto">
              <a:xfrm rot="11700000">
                <a:off x="2916596" y="3342223"/>
                <a:ext cx="201745" cy="92350"/>
              </a:xfrm>
              <a:prstGeom prst="downArrow">
                <a:avLst/>
              </a:prstGeom>
              <a:solidFill>
                <a:srgbClr val="FF0000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2297705" y="5318094"/>
            <a:ext cx="1588756" cy="946821"/>
            <a:chOff x="2297705" y="5318094"/>
            <a:chExt cx="1588756" cy="946821"/>
          </a:xfrm>
        </p:grpSpPr>
        <p:grpSp>
          <p:nvGrpSpPr>
            <p:cNvPr id="52" name="グループ化 51"/>
            <p:cNvGrpSpPr/>
            <p:nvPr/>
          </p:nvGrpSpPr>
          <p:grpSpPr>
            <a:xfrm>
              <a:off x="2297705" y="5318094"/>
              <a:ext cx="1588756" cy="666585"/>
              <a:chOff x="3337560" y="1572768"/>
              <a:chExt cx="5172456" cy="2170176"/>
            </a:xfrm>
          </p:grpSpPr>
          <p:sp>
            <p:nvSpPr>
              <p:cNvPr id="53" name="フリーフォーム 52"/>
              <p:cNvSpPr/>
              <p:nvPr/>
            </p:nvSpPr>
            <p:spPr bwMode="auto">
              <a:xfrm>
                <a:off x="5541264" y="1572768"/>
                <a:ext cx="2968752" cy="2170176"/>
              </a:xfrm>
              <a:custGeom>
                <a:avLst/>
                <a:gdLst>
                  <a:gd name="connsiteX0" fmla="*/ 1895856 w 2968752"/>
                  <a:gd name="connsiteY0" fmla="*/ 0 h 2170176"/>
                  <a:gd name="connsiteX1" fmla="*/ 1347216 w 2968752"/>
                  <a:gd name="connsiteY1" fmla="*/ 390144 h 2170176"/>
                  <a:gd name="connsiteX2" fmla="*/ 938784 w 2968752"/>
                  <a:gd name="connsiteY2" fmla="*/ 408432 h 2170176"/>
                  <a:gd name="connsiteX3" fmla="*/ 633984 w 2968752"/>
                  <a:gd name="connsiteY3" fmla="*/ 579120 h 2170176"/>
                  <a:gd name="connsiteX4" fmla="*/ 573024 w 2968752"/>
                  <a:gd name="connsiteY4" fmla="*/ 841248 h 2170176"/>
                  <a:gd name="connsiteX5" fmla="*/ 694944 w 2968752"/>
                  <a:gd name="connsiteY5" fmla="*/ 1207008 h 2170176"/>
                  <a:gd name="connsiteX6" fmla="*/ 353568 w 2968752"/>
                  <a:gd name="connsiteY6" fmla="*/ 1725168 h 2170176"/>
                  <a:gd name="connsiteX7" fmla="*/ 0 w 2968752"/>
                  <a:gd name="connsiteY7" fmla="*/ 1786128 h 2170176"/>
                  <a:gd name="connsiteX8" fmla="*/ 188976 w 2968752"/>
                  <a:gd name="connsiteY8" fmla="*/ 2017776 h 2170176"/>
                  <a:gd name="connsiteX9" fmla="*/ 530352 w 2968752"/>
                  <a:gd name="connsiteY9" fmla="*/ 2151888 h 2170176"/>
                  <a:gd name="connsiteX10" fmla="*/ 627888 w 2968752"/>
                  <a:gd name="connsiteY10" fmla="*/ 2170176 h 2170176"/>
                  <a:gd name="connsiteX11" fmla="*/ 810768 w 2968752"/>
                  <a:gd name="connsiteY11" fmla="*/ 1969008 h 2170176"/>
                  <a:gd name="connsiteX12" fmla="*/ 969264 w 2968752"/>
                  <a:gd name="connsiteY12" fmla="*/ 1871472 h 2170176"/>
                  <a:gd name="connsiteX13" fmla="*/ 1219200 w 2968752"/>
                  <a:gd name="connsiteY13" fmla="*/ 1840992 h 2170176"/>
                  <a:gd name="connsiteX14" fmla="*/ 1481328 w 2968752"/>
                  <a:gd name="connsiteY14" fmla="*/ 1499616 h 2170176"/>
                  <a:gd name="connsiteX15" fmla="*/ 1780032 w 2968752"/>
                  <a:gd name="connsiteY15" fmla="*/ 1115568 h 2170176"/>
                  <a:gd name="connsiteX16" fmla="*/ 2206752 w 2968752"/>
                  <a:gd name="connsiteY16" fmla="*/ 877824 h 2170176"/>
                  <a:gd name="connsiteX17" fmla="*/ 2968752 w 2968752"/>
                  <a:gd name="connsiteY17" fmla="*/ 97536 h 2170176"/>
                  <a:gd name="connsiteX0" fmla="*/ 1895856 w 2968752"/>
                  <a:gd name="connsiteY0" fmla="*/ 0 h 2170176"/>
                  <a:gd name="connsiteX1" fmla="*/ 1347216 w 2968752"/>
                  <a:gd name="connsiteY1" fmla="*/ 390144 h 2170176"/>
                  <a:gd name="connsiteX2" fmla="*/ 938784 w 2968752"/>
                  <a:gd name="connsiteY2" fmla="*/ 408432 h 2170176"/>
                  <a:gd name="connsiteX3" fmla="*/ 633984 w 2968752"/>
                  <a:gd name="connsiteY3" fmla="*/ 579120 h 2170176"/>
                  <a:gd name="connsiteX4" fmla="*/ 573024 w 2968752"/>
                  <a:gd name="connsiteY4" fmla="*/ 841248 h 2170176"/>
                  <a:gd name="connsiteX5" fmla="*/ 694944 w 2968752"/>
                  <a:gd name="connsiteY5" fmla="*/ 1207008 h 2170176"/>
                  <a:gd name="connsiteX6" fmla="*/ 353568 w 2968752"/>
                  <a:gd name="connsiteY6" fmla="*/ 1725168 h 2170176"/>
                  <a:gd name="connsiteX7" fmla="*/ 0 w 2968752"/>
                  <a:gd name="connsiteY7" fmla="*/ 1786128 h 2170176"/>
                  <a:gd name="connsiteX8" fmla="*/ 188976 w 2968752"/>
                  <a:gd name="connsiteY8" fmla="*/ 2017776 h 2170176"/>
                  <a:gd name="connsiteX9" fmla="*/ 530352 w 2968752"/>
                  <a:gd name="connsiteY9" fmla="*/ 2151888 h 2170176"/>
                  <a:gd name="connsiteX10" fmla="*/ 627888 w 2968752"/>
                  <a:gd name="connsiteY10" fmla="*/ 2170176 h 2170176"/>
                  <a:gd name="connsiteX11" fmla="*/ 810768 w 2968752"/>
                  <a:gd name="connsiteY11" fmla="*/ 1969008 h 2170176"/>
                  <a:gd name="connsiteX12" fmla="*/ 1030224 w 2968752"/>
                  <a:gd name="connsiteY12" fmla="*/ 1975104 h 2170176"/>
                  <a:gd name="connsiteX13" fmla="*/ 1219200 w 2968752"/>
                  <a:gd name="connsiteY13" fmla="*/ 1840992 h 2170176"/>
                  <a:gd name="connsiteX14" fmla="*/ 1481328 w 2968752"/>
                  <a:gd name="connsiteY14" fmla="*/ 1499616 h 2170176"/>
                  <a:gd name="connsiteX15" fmla="*/ 1780032 w 2968752"/>
                  <a:gd name="connsiteY15" fmla="*/ 1115568 h 2170176"/>
                  <a:gd name="connsiteX16" fmla="*/ 2206752 w 2968752"/>
                  <a:gd name="connsiteY16" fmla="*/ 877824 h 2170176"/>
                  <a:gd name="connsiteX17" fmla="*/ 2968752 w 2968752"/>
                  <a:gd name="connsiteY17" fmla="*/ 97536 h 2170176"/>
                  <a:gd name="connsiteX0" fmla="*/ 1895856 w 2968752"/>
                  <a:gd name="connsiteY0" fmla="*/ 0 h 2170176"/>
                  <a:gd name="connsiteX1" fmla="*/ 1347216 w 2968752"/>
                  <a:gd name="connsiteY1" fmla="*/ 390144 h 2170176"/>
                  <a:gd name="connsiteX2" fmla="*/ 938784 w 2968752"/>
                  <a:gd name="connsiteY2" fmla="*/ 408432 h 2170176"/>
                  <a:gd name="connsiteX3" fmla="*/ 633984 w 2968752"/>
                  <a:gd name="connsiteY3" fmla="*/ 579120 h 2170176"/>
                  <a:gd name="connsiteX4" fmla="*/ 573024 w 2968752"/>
                  <a:gd name="connsiteY4" fmla="*/ 841248 h 2170176"/>
                  <a:gd name="connsiteX5" fmla="*/ 694944 w 2968752"/>
                  <a:gd name="connsiteY5" fmla="*/ 1207008 h 2170176"/>
                  <a:gd name="connsiteX6" fmla="*/ 353568 w 2968752"/>
                  <a:gd name="connsiteY6" fmla="*/ 1725168 h 2170176"/>
                  <a:gd name="connsiteX7" fmla="*/ 0 w 2968752"/>
                  <a:gd name="connsiteY7" fmla="*/ 1786128 h 2170176"/>
                  <a:gd name="connsiteX8" fmla="*/ 188976 w 2968752"/>
                  <a:gd name="connsiteY8" fmla="*/ 2017776 h 2170176"/>
                  <a:gd name="connsiteX9" fmla="*/ 530352 w 2968752"/>
                  <a:gd name="connsiteY9" fmla="*/ 2151888 h 2170176"/>
                  <a:gd name="connsiteX10" fmla="*/ 627888 w 2968752"/>
                  <a:gd name="connsiteY10" fmla="*/ 2170176 h 2170176"/>
                  <a:gd name="connsiteX11" fmla="*/ 829056 w 2968752"/>
                  <a:gd name="connsiteY11" fmla="*/ 2090928 h 2170176"/>
                  <a:gd name="connsiteX12" fmla="*/ 1030224 w 2968752"/>
                  <a:gd name="connsiteY12" fmla="*/ 1975104 h 2170176"/>
                  <a:gd name="connsiteX13" fmla="*/ 1219200 w 2968752"/>
                  <a:gd name="connsiteY13" fmla="*/ 1840992 h 2170176"/>
                  <a:gd name="connsiteX14" fmla="*/ 1481328 w 2968752"/>
                  <a:gd name="connsiteY14" fmla="*/ 1499616 h 2170176"/>
                  <a:gd name="connsiteX15" fmla="*/ 1780032 w 2968752"/>
                  <a:gd name="connsiteY15" fmla="*/ 1115568 h 2170176"/>
                  <a:gd name="connsiteX16" fmla="*/ 2206752 w 2968752"/>
                  <a:gd name="connsiteY16" fmla="*/ 877824 h 2170176"/>
                  <a:gd name="connsiteX17" fmla="*/ 2968752 w 2968752"/>
                  <a:gd name="connsiteY17" fmla="*/ 97536 h 2170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68752" h="2170176">
                    <a:moveTo>
                      <a:pt x="1895856" y="0"/>
                    </a:moveTo>
                    <a:lnTo>
                      <a:pt x="1347216" y="390144"/>
                    </a:lnTo>
                    <a:lnTo>
                      <a:pt x="938784" y="408432"/>
                    </a:lnTo>
                    <a:lnTo>
                      <a:pt x="633984" y="579120"/>
                    </a:lnTo>
                    <a:lnTo>
                      <a:pt x="573024" y="841248"/>
                    </a:lnTo>
                    <a:lnTo>
                      <a:pt x="694944" y="1207008"/>
                    </a:lnTo>
                    <a:lnTo>
                      <a:pt x="353568" y="1725168"/>
                    </a:lnTo>
                    <a:lnTo>
                      <a:pt x="0" y="1786128"/>
                    </a:lnTo>
                    <a:lnTo>
                      <a:pt x="188976" y="2017776"/>
                    </a:lnTo>
                    <a:lnTo>
                      <a:pt x="530352" y="2151888"/>
                    </a:lnTo>
                    <a:lnTo>
                      <a:pt x="627888" y="2170176"/>
                    </a:lnTo>
                    <a:lnTo>
                      <a:pt x="829056" y="2090928"/>
                    </a:lnTo>
                    <a:lnTo>
                      <a:pt x="1030224" y="1975104"/>
                    </a:lnTo>
                    <a:lnTo>
                      <a:pt x="1219200" y="1840992"/>
                    </a:lnTo>
                    <a:lnTo>
                      <a:pt x="1481328" y="1499616"/>
                    </a:lnTo>
                    <a:lnTo>
                      <a:pt x="1780032" y="1115568"/>
                    </a:lnTo>
                    <a:lnTo>
                      <a:pt x="2206752" y="877824"/>
                    </a:lnTo>
                    <a:lnTo>
                      <a:pt x="2968752" y="97536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フリーフォーム 53"/>
              <p:cNvSpPr/>
              <p:nvPr/>
            </p:nvSpPr>
            <p:spPr bwMode="auto">
              <a:xfrm>
                <a:off x="5405120" y="2484120"/>
                <a:ext cx="269240" cy="269240"/>
              </a:xfrm>
              <a:custGeom>
                <a:avLst/>
                <a:gdLst>
                  <a:gd name="connsiteX0" fmla="*/ 55880 w 269240"/>
                  <a:gd name="connsiteY0" fmla="*/ 218440 h 269240"/>
                  <a:gd name="connsiteX1" fmla="*/ 0 w 269240"/>
                  <a:gd name="connsiteY1" fmla="*/ 86360 h 269240"/>
                  <a:gd name="connsiteX2" fmla="*/ 45720 w 269240"/>
                  <a:gd name="connsiteY2" fmla="*/ 0 h 269240"/>
                  <a:gd name="connsiteX3" fmla="*/ 162560 w 269240"/>
                  <a:gd name="connsiteY3" fmla="*/ 50800 h 269240"/>
                  <a:gd name="connsiteX4" fmla="*/ 269240 w 269240"/>
                  <a:gd name="connsiteY4" fmla="*/ 269240 h 269240"/>
                  <a:gd name="connsiteX5" fmla="*/ 106680 w 269240"/>
                  <a:gd name="connsiteY5" fmla="*/ 238760 h 269240"/>
                  <a:gd name="connsiteX6" fmla="*/ 55880 w 269240"/>
                  <a:gd name="connsiteY6" fmla="*/ 218440 h 269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9240" h="269240">
                    <a:moveTo>
                      <a:pt x="55880" y="218440"/>
                    </a:moveTo>
                    <a:lnTo>
                      <a:pt x="0" y="86360"/>
                    </a:lnTo>
                    <a:lnTo>
                      <a:pt x="45720" y="0"/>
                    </a:lnTo>
                    <a:lnTo>
                      <a:pt x="162560" y="50800"/>
                    </a:lnTo>
                    <a:lnTo>
                      <a:pt x="269240" y="269240"/>
                    </a:lnTo>
                    <a:lnTo>
                      <a:pt x="106680" y="238760"/>
                    </a:lnTo>
                    <a:lnTo>
                      <a:pt x="55880" y="21844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 54"/>
              <p:cNvSpPr/>
              <p:nvPr/>
            </p:nvSpPr>
            <p:spPr bwMode="auto">
              <a:xfrm>
                <a:off x="5521960" y="2479040"/>
                <a:ext cx="284480" cy="279400"/>
              </a:xfrm>
              <a:custGeom>
                <a:avLst/>
                <a:gdLst>
                  <a:gd name="connsiteX0" fmla="*/ 284480 w 284480"/>
                  <a:gd name="connsiteY0" fmla="*/ 279400 h 279400"/>
                  <a:gd name="connsiteX1" fmla="*/ 182880 w 284480"/>
                  <a:gd name="connsiteY1" fmla="*/ 35560 h 279400"/>
                  <a:gd name="connsiteX2" fmla="*/ 66040 w 284480"/>
                  <a:gd name="connsiteY2" fmla="*/ 0 h 279400"/>
                  <a:gd name="connsiteX3" fmla="*/ 0 w 284480"/>
                  <a:gd name="connsiteY3" fmla="*/ 71120 h 279400"/>
                  <a:gd name="connsiteX4" fmla="*/ 45720 w 284480"/>
                  <a:gd name="connsiteY4" fmla="*/ 259080 h 279400"/>
                  <a:gd name="connsiteX5" fmla="*/ 284480 w 284480"/>
                  <a:gd name="connsiteY5" fmla="*/ 279400 h 279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4480" h="279400">
                    <a:moveTo>
                      <a:pt x="284480" y="279400"/>
                    </a:moveTo>
                    <a:lnTo>
                      <a:pt x="182880" y="35560"/>
                    </a:lnTo>
                    <a:lnTo>
                      <a:pt x="66040" y="0"/>
                    </a:lnTo>
                    <a:lnTo>
                      <a:pt x="0" y="71120"/>
                    </a:lnTo>
                    <a:lnTo>
                      <a:pt x="45720" y="259080"/>
                    </a:lnTo>
                    <a:lnTo>
                      <a:pt x="284480" y="27940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 55"/>
              <p:cNvSpPr/>
              <p:nvPr/>
            </p:nvSpPr>
            <p:spPr bwMode="auto">
              <a:xfrm>
                <a:off x="3646170" y="2525736"/>
                <a:ext cx="2640330" cy="1021373"/>
              </a:xfrm>
              <a:custGeom>
                <a:avLst/>
                <a:gdLst>
                  <a:gd name="connsiteX0" fmla="*/ 2625090 w 2625090"/>
                  <a:gd name="connsiteY0" fmla="*/ 323850 h 1169670"/>
                  <a:gd name="connsiteX1" fmla="*/ 2476500 w 2625090"/>
                  <a:gd name="connsiteY1" fmla="*/ 1051560 h 1169670"/>
                  <a:gd name="connsiteX2" fmla="*/ 2415540 w 2625090"/>
                  <a:gd name="connsiteY2" fmla="*/ 1169670 h 1169670"/>
                  <a:gd name="connsiteX3" fmla="*/ 2282190 w 2625090"/>
                  <a:gd name="connsiteY3" fmla="*/ 1169670 h 1169670"/>
                  <a:gd name="connsiteX4" fmla="*/ 68580 w 2625090"/>
                  <a:gd name="connsiteY4" fmla="*/ 822960 h 1169670"/>
                  <a:gd name="connsiteX5" fmla="*/ 0 w 2625090"/>
                  <a:gd name="connsiteY5" fmla="*/ 754380 h 1169670"/>
                  <a:gd name="connsiteX6" fmla="*/ 392430 w 2625090"/>
                  <a:gd name="connsiteY6" fmla="*/ 0 h 1169670"/>
                  <a:gd name="connsiteX7" fmla="*/ 464820 w 2625090"/>
                  <a:gd name="connsiteY7" fmla="*/ 3810 h 1169670"/>
                  <a:gd name="connsiteX8" fmla="*/ 2625090 w 2625090"/>
                  <a:gd name="connsiteY8" fmla="*/ 323850 h 1169670"/>
                  <a:gd name="connsiteX0" fmla="*/ 2625090 w 2625090"/>
                  <a:gd name="connsiteY0" fmla="*/ 323850 h 1169670"/>
                  <a:gd name="connsiteX1" fmla="*/ 2476500 w 2625090"/>
                  <a:gd name="connsiteY1" fmla="*/ 1051560 h 1169670"/>
                  <a:gd name="connsiteX2" fmla="*/ 2415540 w 2625090"/>
                  <a:gd name="connsiteY2" fmla="*/ 1169670 h 1169670"/>
                  <a:gd name="connsiteX3" fmla="*/ 2282190 w 2625090"/>
                  <a:gd name="connsiteY3" fmla="*/ 1169670 h 1169670"/>
                  <a:gd name="connsiteX4" fmla="*/ 68580 w 2625090"/>
                  <a:gd name="connsiteY4" fmla="*/ 822960 h 1169670"/>
                  <a:gd name="connsiteX5" fmla="*/ 0 w 2625090"/>
                  <a:gd name="connsiteY5" fmla="*/ 754380 h 1169670"/>
                  <a:gd name="connsiteX6" fmla="*/ 297180 w 2625090"/>
                  <a:gd name="connsiteY6" fmla="*/ 194310 h 1169670"/>
                  <a:gd name="connsiteX7" fmla="*/ 392430 w 2625090"/>
                  <a:gd name="connsiteY7" fmla="*/ 0 h 1169670"/>
                  <a:gd name="connsiteX8" fmla="*/ 464820 w 2625090"/>
                  <a:gd name="connsiteY8" fmla="*/ 3810 h 1169670"/>
                  <a:gd name="connsiteX9" fmla="*/ 2625090 w 2625090"/>
                  <a:gd name="connsiteY9" fmla="*/ 323850 h 1169670"/>
                  <a:gd name="connsiteX0" fmla="*/ 2625090 w 2625090"/>
                  <a:gd name="connsiteY0" fmla="*/ 323850 h 1169670"/>
                  <a:gd name="connsiteX1" fmla="*/ 2476500 w 2625090"/>
                  <a:gd name="connsiteY1" fmla="*/ 1051560 h 1169670"/>
                  <a:gd name="connsiteX2" fmla="*/ 2415540 w 2625090"/>
                  <a:gd name="connsiteY2" fmla="*/ 1169670 h 1169670"/>
                  <a:gd name="connsiteX3" fmla="*/ 2282190 w 2625090"/>
                  <a:gd name="connsiteY3" fmla="*/ 1169670 h 1169670"/>
                  <a:gd name="connsiteX4" fmla="*/ 68580 w 2625090"/>
                  <a:gd name="connsiteY4" fmla="*/ 822960 h 1169670"/>
                  <a:gd name="connsiteX5" fmla="*/ 0 w 2625090"/>
                  <a:gd name="connsiteY5" fmla="*/ 754380 h 1169670"/>
                  <a:gd name="connsiteX6" fmla="*/ 297180 w 2625090"/>
                  <a:gd name="connsiteY6" fmla="*/ 194310 h 1169670"/>
                  <a:gd name="connsiteX7" fmla="*/ 392430 w 2625090"/>
                  <a:gd name="connsiteY7" fmla="*/ 0 h 1169670"/>
                  <a:gd name="connsiteX8" fmla="*/ 464820 w 2625090"/>
                  <a:gd name="connsiteY8" fmla="*/ 3810 h 1169670"/>
                  <a:gd name="connsiteX9" fmla="*/ 480060 w 2625090"/>
                  <a:gd name="connsiteY9" fmla="*/ 152400 h 1169670"/>
                  <a:gd name="connsiteX10" fmla="*/ 2625090 w 2625090"/>
                  <a:gd name="connsiteY10" fmla="*/ 323850 h 1169670"/>
                  <a:gd name="connsiteX0" fmla="*/ 2625090 w 2625090"/>
                  <a:gd name="connsiteY0" fmla="*/ 320040 h 1165860"/>
                  <a:gd name="connsiteX1" fmla="*/ 2476500 w 2625090"/>
                  <a:gd name="connsiteY1" fmla="*/ 1047750 h 1165860"/>
                  <a:gd name="connsiteX2" fmla="*/ 2415540 w 2625090"/>
                  <a:gd name="connsiteY2" fmla="*/ 1165860 h 1165860"/>
                  <a:gd name="connsiteX3" fmla="*/ 2282190 w 2625090"/>
                  <a:gd name="connsiteY3" fmla="*/ 1165860 h 1165860"/>
                  <a:gd name="connsiteX4" fmla="*/ 68580 w 2625090"/>
                  <a:gd name="connsiteY4" fmla="*/ 819150 h 1165860"/>
                  <a:gd name="connsiteX5" fmla="*/ 0 w 2625090"/>
                  <a:gd name="connsiteY5" fmla="*/ 750570 h 1165860"/>
                  <a:gd name="connsiteX6" fmla="*/ 297180 w 2625090"/>
                  <a:gd name="connsiteY6" fmla="*/ 190500 h 1165860"/>
                  <a:gd name="connsiteX7" fmla="*/ 464820 w 2625090"/>
                  <a:gd name="connsiteY7" fmla="*/ 0 h 1165860"/>
                  <a:gd name="connsiteX8" fmla="*/ 480060 w 2625090"/>
                  <a:gd name="connsiteY8" fmla="*/ 148590 h 1165860"/>
                  <a:gd name="connsiteX9" fmla="*/ 2625090 w 2625090"/>
                  <a:gd name="connsiteY9" fmla="*/ 320040 h 1165860"/>
                  <a:gd name="connsiteX0" fmla="*/ 2625090 w 2625090"/>
                  <a:gd name="connsiteY0" fmla="*/ 171450 h 1017270"/>
                  <a:gd name="connsiteX1" fmla="*/ 2476500 w 2625090"/>
                  <a:gd name="connsiteY1" fmla="*/ 899160 h 1017270"/>
                  <a:gd name="connsiteX2" fmla="*/ 2415540 w 2625090"/>
                  <a:gd name="connsiteY2" fmla="*/ 1017270 h 1017270"/>
                  <a:gd name="connsiteX3" fmla="*/ 2282190 w 2625090"/>
                  <a:gd name="connsiteY3" fmla="*/ 1017270 h 1017270"/>
                  <a:gd name="connsiteX4" fmla="*/ 68580 w 2625090"/>
                  <a:gd name="connsiteY4" fmla="*/ 670560 h 1017270"/>
                  <a:gd name="connsiteX5" fmla="*/ 0 w 2625090"/>
                  <a:gd name="connsiteY5" fmla="*/ 601980 h 1017270"/>
                  <a:gd name="connsiteX6" fmla="*/ 297180 w 2625090"/>
                  <a:gd name="connsiteY6" fmla="*/ 41910 h 1017270"/>
                  <a:gd name="connsiteX7" fmla="*/ 480060 w 2625090"/>
                  <a:gd name="connsiteY7" fmla="*/ 0 h 1017270"/>
                  <a:gd name="connsiteX8" fmla="*/ 2625090 w 2625090"/>
                  <a:gd name="connsiteY8" fmla="*/ 171450 h 1017270"/>
                  <a:gd name="connsiteX0" fmla="*/ 2625090 w 2625090"/>
                  <a:gd name="connsiteY0" fmla="*/ 175260 h 1021080"/>
                  <a:gd name="connsiteX1" fmla="*/ 2476500 w 2625090"/>
                  <a:gd name="connsiteY1" fmla="*/ 902970 h 1021080"/>
                  <a:gd name="connsiteX2" fmla="*/ 2415540 w 2625090"/>
                  <a:gd name="connsiteY2" fmla="*/ 1021080 h 1021080"/>
                  <a:gd name="connsiteX3" fmla="*/ 2282190 w 2625090"/>
                  <a:gd name="connsiteY3" fmla="*/ 1021080 h 1021080"/>
                  <a:gd name="connsiteX4" fmla="*/ 68580 w 2625090"/>
                  <a:gd name="connsiteY4" fmla="*/ 674370 h 1021080"/>
                  <a:gd name="connsiteX5" fmla="*/ 0 w 2625090"/>
                  <a:gd name="connsiteY5" fmla="*/ 605790 h 1021080"/>
                  <a:gd name="connsiteX6" fmla="*/ 297180 w 2625090"/>
                  <a:gd name="connsiteY6" fmla="*/ 45720 h 1021080"/>
                  <a:gd name="connsiteX7" fmla="*/ 396240 w 2625090"/>
                  <a:gd name="connsiteY7" fmla="*/ 0 h 1021080"/>
                  <a:gd name="connsiteX8" fmla="*/ 2625090 w 2625090"/>
                  <a:gd name="connsiteY8" fmla="*/ 175260 h 1021080"/>
                  <a:gd name="connsiteX0" fmla="*/ 2625090 w 2625090"/>
                  <a:gd name="connsiteY0" fmla="*/ 175553 h 1021373"/>
                  <a:gd name="connsiteX1" fmla="*/ 2476500 w 2625090"/>
                  <a:gd name="connsiteY1" fmla="*/ 903263 h 1021373"/>
                  <a:gd name="connsiteX2" fmla="*/ 2415540 w 2625090"/>
                  <a:gd name="connsiteY2" fmla="*/ 1021373 h 1021373"/>
                  <a:gd name="connsiteX3" fmla="*/ 2282190 w 2625090"/>
                  <a:gd name="connsiteY3" fmla="*/ 1021373 h 1021373"/>
                  <a:gd name="connsiteX4" fmla="*/ 68580 w 2625090"/>
                  <a:gd name="connsiteY4" fmla="*/ 674663 h 1021373"/>
                  <a:gd name="connsiteX5" fmla="*/ 0 w 2625090"/>
                  <a:gd name="connsiteY5" fmla="*/ 606083 h 1021373"/>
                  <a:gd name="connsiteX6" fmla="*/ 297180 w 2625090"/>
                  <a:gd name="connsiteY6" fmla="*/ 46013 h 1021373"/>
                  <a:gd name="connsiteX7" fmla="*/ 396240 w 2625090"/>
                  <a:gd name="connsiteY7" fmla="*/ 293 h 1021373"/>
                  <a:gd name="connsiteX8" fmla="*/ 2625090 w 2625090"/>
                  <a:gd name="connsiteY8" fmla="*/ 175553 h 1021373"/>
                  <a:gd name="connsiteX0" fmla="*/ 2480310 w 2480310"/>
                  <a:gd name="connsiteY0" fmla="*/ 404153 h 1021373"/>
                  <a:gd name="connsiteX1" fmla="*/ 2476500 w 2480310"/>
                  <a:gd name="connsiteY1" fmla="*/ 903263 h 1021373"/>
                  <a:gd name="connsiteX2" fmla="*/ 2415540 w 2480310"/>
                  <a:gd name="connsiteY2" fmla="*/ 1021373 h 1021373"/>
                  <a:gd name="connsiteX3" fmla="*/ 2282190 w 2480310"/>
                  <a:gd name="connsiteY3" fmla="*/ 1021373 h 1021373"/>
                  <a:gd name="connsiteX4" fmla="*/ 68580 w 2480310"/>
                  <a:gd name="connsiteY4" fmla="*/ 674663 h 1021373"/>
                  <a:gd name="connsiteX5" fmla="*/ 0 w 2480310"/>
                  <a:gd name="connsiteY5" fmla="*/ 606083 h 1021373"/>
                  <a:gd name="connsiteX6" fmla="*/ 297180 w 2480310"/>
                  <a:gd name="connsiteY6" fmla="*/ 46013 h 1021373"/>
                  <a:gd name="connsiteX7" fmla="*/ 396240 w 2480310"/>
                  <a:gd name="connsiteY7" fmla="*/ 293 h 1021373"/>
                  <a:gd name="connsiteX8" fmla="*/ 2480310 w 2480310"/>
                  <a:gd name="connsiteY8" fmla="*/ 404153 h 1021373"/>
                  <a:gd name="connsiteX0" fmla="*/ 2640330 w 2640330"/>
                  <a:gd name="connsiteY0" fmla="*/ 255563 h 1021373"/>
                  <a:gd name="connsiteX1" fmla="*/ 2476500 w 2640330"/>
                  <a:gd name="connsiteY1" fmla="*/ 903263 h 1021373"/>
                  <a:gd name="connsiteX2" fmla="*/ 2415540 w 2640330"/>
                  <a:gd name="connsiteY2" fmla="*/ 1021373 h 1021373"/>
                  <a:gd name="connsiteX3" fmla="*/ 2282190 w 2640330"/>
                  <a:gd name="connsiteY3" fmla="*/ 1021373 h 1021373"/>
                  <a:gd name="connsiteX4" fmla="*/ 68580 w 2640330"/>
                  <a:gd name="connsiteY4" fmla="*/ 674663 h 1021373"/>
                  <a:gd name="connsiteX5" fmla="*/ 0 w 2640330"/>
                  <a:gd name="connsiteY5" fmla="*/ 606083 h 1021373"/>
                  <a:gd name="connsiteX6" fmla="*/ 297180 w 2640330"/>
                  <a:gd name="connsiteY6" fmla="*/ 46013 h 1021373"/>
                  <a:gd name="connsiteX7" fmla="*/ 396240 w 2640330"/>
                  <a:gd name="connsiteY7" fmla="*/ 293 h 1021373"/>
                  <a:gd name="connsiteX8" fmla="*/ 2640330 w 2640330"/>
                  <a:gd name="connsiteY8" fmla="*/ 255563 h 1021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0330" h="1021373">
                    <a:moveTo>
                      <a:pt x="2640330" y="255563"/>
                    </a:moveTo>
                    <a:lnTo>
                      <a:pt x="2476500" y="903263"/>
                    </a:lnTo>
                    <a:lnTo>
                      <a:pt x="2415540" y="1021373"/>
                    </a:lnTo>
                    <a:lnTo>
                      <a:pt x="2282190" y="1021373"/>
                    </a:lnTo>
                    <a:lnTo>
                      <a:pt x="68580" y="674663"/>
                    </a:lnTo>
                    <a:lnTo>
                      <a:pt x="0" y="606083"/>
                    </a:lnTo>
                    <a:cubicBezTo>
                      <a:pt x="129540" y="358433"/>
                      <a:pt x="167640" y="293663"/>
                      <a:pt x="297180" y="46013"/>
                    </a:cubicBezTo>
                    <a:cubicBezTo>
                      <a:pt x="330200" y="30773"/>
                      <a:pt x="340360" y="-3517"/>
                      <a:pt x="396240" y="293"/>
                    </a:cubicBezTo>
                    <a:lnTo>
                      <a:pt x="2640330" y="255563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 56"/>
              <p:cNvSpPr/>
              <p:nvPr/>
            </p:nvSpPr>
            <p:spPr bwMode="auto">
              <a:xfrm>
                <a:off x="3798570" y="2579370"/>
                <a:ext cx="2343150" cy="838200"/>
              </a:xfrm>
              <a:custGeom>
                <a:avLst/>
                <a:gdLst>
                  <a:gd name="connsiteX0" fmla="*/ 247650 w 2343150"/>
                  <a:gd name="connsiteY0" fmla="*/ 34290 h 838200"/>
                  <a:gd name="connsiteX1" fmla="*/ 0 w 2343150"/>
                  <a:gd name="connsiteY1" fmla="*/ 529590 h 838200"/>
                  <a:gd name="connsiteX2" fmla="*/ 2156460 w 2343150"/>
                  <a:gd name="connsiteY2" fmla="*/ 838200 h 838200"/>
                  <a:gd name="connsiteX3" fmla="*/ 2343150 w 2343150"/>
                  <a:gd name="connsiteY3" fmla="*/ 243840 h 838200"/>
                  <a:gd name="connsiteX4" fmla="*/ 297180 w 2343150"/>
                  <a:gd name="connsiteY4" fmla="*/ 0 h 838200"/>
                  <a:gd name="connsiteX5" fmla="*/ 247650 w 2343150"/>
                  <a:gd name="connsiteY5" fmla="*/ 34290 h 83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3150" h="838200">
                    <a:moveTo>
                      <a:pt x="247650" y="34290"/>
                    </a:moveTo>
                    <a:lnTo>
                      <a:pt x="0" y="529590"/>
                    </a:lnTo>
                    <a:lnTo>
                      <a:pt x="2156460" y="838200"/>
                    </a:lnTo>
                    <a:lnTo>
                      <a:pt x="2343150" y="243840"/>
                    </a:lnTo>
                    <a:lnTo>
                      <a:pt x="297180" y="0"/>
                    </a:lnTo>
                    <a:lnTo>
                      <a:pt x="247650" y="3429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 57"/>
              <p:cNvSpPr/>
              <p:nvPr/>
            </p:nvSpPr>
            <p:spPr bwMode="auto">
              <a:xfrm>
                <a:off x="3337560" y="1623060"/>
                <a:ext cx="1417320" cy="1859280"/>
              </a:xfrm>
              <a:custGeom>
                <a:avLst/>
                <a:gdLst>
                  <a:gd name="connsiteX0" fmla="*/ 670560 w 1417320"/>
                  <a:gd name="connsiteY0" fmla="*/ 0 h 1859280"/>
                  <a:gd name="connsiteX1" fmla="*/ 518160 w 1417320"/>
                  <a:gd name="connsiteY1" fmla="*/ 388620 h 1859280"/>
                  <a:gd name="connsiteX2" fmla="*/ 220980 w 1417320"/>
                  <a:gd name="connsiteY2" fmla="*/ 662940 h 1859280"/>
                  <a:gd name="connsiteX3" fmla="*/ 0 w 1417320"/>
                  <a:gd name="connsiteY3" fmla="*/ 1028700 h 1859280"/>
                  <a:gd name="connsiteX4" fmla="*/ 0 w 1417320"/>
                  <a:gd name="connsiteY4" fmla="*/ 1234440 h 1859280"/>
                  <a:gd name="connsiteX5" fmla="*/ 137160 w 1417320"/>
                  <a:gd name="connsiteY5" fmla="*/ 1600200 h 1859280"/>
                  <a:gd name="connsiteX6" fmla="*/ 335280 w 1417320"/>
                  <a:gd name="connsiteY6" fmla="*/ 1805940 h 1859280"/>
                  <a:gd name="connsiteX7" fmla="*/ 472440 w 1417320"/>
                  <a:gd name="connsiteY7" fmla="*/ 1859280 h 1859280"/>
                  <a:gd name="connsiteX8" fmla="*/ 533400 w 1417320"/>
                  <a:gd name="connsiteY8" fmla="*/ 1760220 h 1859280"/>
                  <a:gd name="connsiteX9" fmla="*/ 487680 w 1417320"/>
                  <a:gd name="connsiteY9" fmla="*/ 1569720 h 1859280"/>
                  <a:gd name="connsiteX10" fmla="*/ 403860 w 1417320"/>
                  <a:gd name="connsiteY10" fmla="*/ 1318260 h 1859280"/>
                  <a:gd name="connsiteX11" fmla="*/ 632460 w 1417320"/>
                  <a:gd name="connsiteY11" fmla="*/ 883920 h 1859280"/>
                  <a:gd name="connsiteX12" fmla="*/ 800100 w 1417320"/>
                  <a:gd name="connsiteY12" fmla="*/ 822960 h 1859280"/>
                  <a:gd name="connsiteX13" fmla="*/ 800100 w 1417320"/>
                  <a:gd name="connsiteY13" fmla="*/ 944880 h 1859280"/>
                  <a:gd name="connsiteX14" fmla="*/ 815340 w 1417320"/>
                  <a:gd name="connsiteY14" fmla="*/ 1211580 h 1859280"/>
                  <a:gd name="connsiteX15" fmla="*/ 944880 w 1417320"/>
                  <a:gd name="connsiteY15" fmla="*/ 1318260 h 1859280"/>
                  <a:gd name="connsiteX16" fmla="*/ 1104900 w 1417320"/>
                  <a:gd name="connsiteY16" fmla="*/ 1310640 h 1859280"/>
                  <a:gd name="connsiteX17" fmla="*/ 1203960 w 1417320"/>
                  <a:gd name="connsiteY17" fmla="*/ 1036320 h 1859280"/>
                  <a:gd name="connsiteX18" fmla="*/ 1310640 w 1417320"/>
                  <a:gd name="connsiteY18" fmla="*/ 792480 h 1859280"/>
                  <a:gd name="connsiteX19" fmla="*/ 1409700 w 1417320"/>
                  <a:gd name="connsiteY19" fmla="*/ 617220 h 1859280"/>
                  <a:gd name="connsiteX20" fmla="*/ 1417320 w 1417320"/>
                  <a:gd name="connsiteY20" fmla="*/ 342900 h 1859280"/>
                  <a:gd name="connsiteX21" fmla="*/ 1318260 w 1417320"/>
                  <a:gd name="connsiteY21" fmla="*/ 160020 h 1859280"/>
                  <a:gd name="connsiteX22" fmla="*/ 1333500 w 1417320"/>
                  <a:gd name="connsiteY22" fmla="*/ 7620 h 185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17320" h="1859280">
                    <a:moveTo>
                      <a:pt x="670560" y="0"/>
                    </a:moveTo>
                    <a:lnTo>
                      <a:pt x="518160" y="388620"/>
                    </a:lnTo>
                    <a:lnTo>
                      <a:pt x="220980" y="662940"/>
                    </a:lnTo>
                    <a:lnTo>
                      <a:pt x="0" y="1028700"/>
                    </a:lnTo>
                    <a:lnTo>
                      <a:pt x="0" y="1234440"/>
                    </a:lnTo>
                    <a:lnTo>
                      <a:pt x="137160" y="1600200"/>
                    </a:lnTo>
                    <a:lnTo>
                      <a:pt x="335280" y="1805940"/>
                    </a:lnTo>
                    <a:lnTo>
                      <a:pt x="472440" y="1859280"/>
                    </a:lnTo>
                    <a:lnTo>
                      <a:pt x="533400" y="1760220"/>
                    </a:lnTo>
                    <a:lnTo>
                      <a:pt x="487680" y="1569720"/>
                    </a:lnTo>
                    <a:lnTo>
                      <a:pt x="403860" y="1318260"/>
                    </a:lnTo>
                    <a:lnTo>
                      <a:pt x="632460" y="883920"/>
                    </a:lnTo>
                    <a:lnTo>
                      <a:pt x="800100" y="822960"/>
                    </a:lnTo>
                    <a:lnTo>
                      <a:pt x="800100" y="944880"/>
                    </a:lnTo>
                    <a:lnTo>
                      <a:pt x="815340" y="1211580"/>
                    </a:lnTo>
                    <a:lnTo>
                      <a:pt x="944880" y="1318260"/>
                    </a:lnTo>
                    <a:lnTo>
                      <a:pt x="1104900" y="1310640"/>
                    </a:lnTo>
                    <a:lnTo>
                      <a:pt x="1203960" y="1036320"/>
                    </a:lnTo>
                    <a:lnTo>
                      <a:pt x="1310640" y="792480"/>
                    </a:lnTo>
                    <a:lnTo>
                      <a:pt x="1409700" y="617220"/>
                    </a:lnTo>
                    <a:lnTo>
                      <a:pt x="1417320" y="342900"/>
                    </a:lnTo>
                    <a:lnTo>
                      <a:pt x="1318260" y="160020"/>
                    </a:lnTo>
                    <a:lnTo>
                      <a:pt x="1333500" y="762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フリーフォーム 58"/>
              <p:cNvSpPr/>
              <p:nvPr/>
            </p:nvSpPr>
            <p:spPr bwMode="auto">
              <a:xfrm>
                <a:off x="3646170" y="2572766"/>
                <a:ext cx="96520" cy="279400"/>
              </a:xfrm>
              <a:custGeom>
                <a:avLst/>
                <a:gdLst>
                  <a:gd name="connsiteX0" fmla="*/ 0 w 96520"/>
                  <a:gd name="connsiteY0" fmla="*/ 0 h 279400"/>
                  <a:gd name="connsiteX1" fmla="*/ 76200 w 96520"/>
                  <a:gd name="connsiteY1" fmla="*/ 147320 h 279400"/>
                  <a:gd name="connsiteX2" fmla="*/ 96520 w 96520"/>
                  <a:gd name="connsiteY2" fmla="*/ 279400 h 279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520" h="279400">
                    <a:moveTo>
                      <a:pt x="0" y="0"/>
                    </a:moveTo>
                    <a:lnTo>
                      <a:pt x="76200" y="147320"/>
                    </a:lnTo>
                    <a:lnTo>
                      <a:pt x="96520" y="279400"/>
                    </a:lnTo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 59"/>
              <p:cNvSpPr/>
              <p:nvPr/>
            </p:nvSpPr>
            <p:spPr bwMode="auto">
              <a:xfrm>
                <a:off x="5567680" y="2112264"/>
                <a:ext cx="995680" cy="1037336"/>
              </a:xfrm>
              <a:custGeom>
                <a:avLst/>
                <a:gdLst>
                  <a:gd name="connsiteX0" fmla="*/ 944880 w 995680"/>
                  <a:gd name="connsiteY0" fmla="*/ 0 h 1153160"/>
                  <a:gd name="connsiteX1" fmla="*/ 589280 w 995680"/>
                  <a:gd name="connsiteY1" fmla="*/ 147320 h 1153160"/>
                  <a:gd name="connsiteX2" fmla="*/ 304800 w 995680"/>
                  <a:gd name="connsiteY2" fmla="*/ 563880 h 1153160"/>
                  <a:gd name="connsiteX3" fmla="*/ 15240 w 995680"/>
                  <a:gd name="connsiteY3" fmla="*/ 919480 h 1153160"/>
                  <a:gd name="connsiteX4" fmla="*/ 0 w 995680"/>
                  <a:gd name="connsiteY4" fmla="*/ 1082040 h 1153160"/>
                  <a:gd name="connsiteX5" fmla="*/ 172720 w 995680"/>
                  <a:gd name="connsiteY5" fmla="*/ 1153160 h 1153160"/>
                  <a:gd name="connsiteX6" fmla="*/ 396240 w 995680"/>
                  <a:gd name="connsiteY6" fmla="*/ 1087120 h 1153160"/>
                  <a:gd name="connsiteX7" fmla="*/ 731520 w 995680"/>
                  <a:gd name="connsiteY7" fmla="*/ 817880 h 1153160"/>
                  <a:gd name="connsiteX8" fmla="*/ 995680 w 995680"/>
                  <a:gd name="connsiteY8" fmla="*/ 518160 h 1153160"/>
                  <a:gd name="connsiteX0" fmla="*/ 816864 w 995680"/>
                  <a:gd name="connsiteY0" fmla="*/ 0 h 1037336"/>
                  <a:gd name="connsiteX1" fmla="*/ 589280 w 995680"/>
                  <a:gd name="connsiteY1" fmla="*/ 31496 h 1037336"/>
                  <a:gd name="connsiteX2" fmla="*/ 304800 w 995680"/>
                  <a:gd name="connsiteY2" fmla="*/ 448056 h 1037336"/>
                  <a:gd name="connsiteX3" fmla="*/ 15240 w 995680"/>
                  <a:gd name="connsiteY3" fmla="*/ 803656 h 1037336"/>
                  <a:gd name="connsiteX4" fmla="*/ 0 w 995680"/>
                  <a:gd name="connsiteY4" fmla="*/ 966216 h 1037336"/>
                  <a:gd name="connsiteX5" fmla="*/ 172720 w 995680"/>
                  <a:gd name="connsiteY5" fmla="*/ 1037336 h 1037336"/>
                  <a:gd name="connsiteX6" fmla="*/ 396240 w 995680"/>
                  <a:gd name="connsiteY6" fmla="*/ 971296 h 1037336"/>
                  <a:gd name="connsiteX7" fmla="*/ 731520 w 995680"/>
                  <a:gd name="connsiteY7" fmla="*/ 702056 h 1037336"/>
                  <a:gd name="connsiteX8" fmla="*/ 995680 w 995680"/>
                  <a:gd name="connsiteY8" fmla="*/ 402336 h 1037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680" h="1037336">
                    <a:moveTo>
                      <a:pt x="816864" y="0"/>
                    </a:moveTo>
                    <a:lnTo>
                      <a:pt x="589280" y="31496"/>
                    </a:lnTo>
                    <a:lnTo>
                      <a:pt x="304800" y="448056"/>
                    </a:lnTo>
                    <a:lnTo>
                      <a:pt x="15240" y="803656"/>
                    </a:lnTo>
                    <a:lnTo>
                      <a:pt x="0" y="966216"/>
                    </a:lnTo>
                    <a:lnTo>
                      <a:pt x="172720" y="1037336"/>
                    </a:lnTo>
                    <a:lnTo>
                      <a:pt x="396240" y="971296"/>
                    </a:lnTo>
                    <a:lnTo>
                      <a:pt x="731520" y="702056"/>
                    </a:lnTo>
                    <a:lnTo>
                      <a:pt x="995680" y="402336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フリーフォーム 60"/>
              <p:cNvSpPr/>
              <p:nvPr/>
            </p:nvSpPr>
            <p:spPr bwMode="auto">
              <a:xfrm>
                <a:off x="6156131" y="2998470"/>
                <a:ext cx="323088" cy="365760"/>
              </a:xfrm>
              <a:custGeom>
                <a:avLst/>
                <a:gdLst>
                  <a:gd name="connsiteX0" fmla="*/ 323088 w 323088"/>
                  <a:gd name="connsiteY0" fmla="*/ 0 h 365760"/>
                  <a:gd name="connsiteX1" fmla="*/ 152400 w 323088"/>
                  <a:gd name="connsiteY1" fmla="*/ 304800 h 365760"/>
                  <a:gd name="connsiteX2" fmla="*/ 0 w 323088"/>
                  <a:gd name="connsiteY2" fmla="*/ 36576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3088" h="365760">
                    <a:moveTo>
                      <a:pt x="323088" y="0"/>
                    </a:moveTo>
                    <a:lnTo>
                      <a:pt x="152400" y="304800"/>
                    </a:lnTo>
                    <a:lnTo>
                      <a:pt x="0" y="36576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4" name="環状矢印 23"/>
            <p:cNvSpPr/>
            <p:nvPr/>
          </p:nvSpPr>
          <p:spPr bwMode="auto">
            <a:xfrm rot="11700000">
              <a:off x="2445474" y="5724855"/>
              <a:ext cx="575143" cy="540060"/>
            </a:xfrm>
            <a:prstGeom prst="circularArrow">
              <a:avLst/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074467" y="5106156"/>
            <a:ext cx="1799844" cy="957424"/>
            <a:chOff x="4074467" y="5106156"/>
            <a:chExt cx="1799844" cy="957424"/>
          </a:xfrm>
        </p:grpSpPr>
        <p:grpSp>
          <p:nvGrpSpPr>
            <p:cNvPr id="63" name="グループ化 62"/>
            <p:cNvGrpSpPr/>
            <p:nvPr/>
          </p:nvGrpSpPr>
          <p:grpSpPr>
            <a:xfrm>
              <a:off x="4074467" y="5151968"/>
              <a:ext cx="1799844" cy="911612"/>
              <a:chOff x="4074467" y="5277775"/>
              <a:chExt cx="1799844" cy="911612"/>
            </a:xfrm>
          </p:grpSpPr>
          <p:grpSp>
            <p:nvGrpSpPr>
              <p:cNvPr id="64" name="グループ化 63"/>
              <p:cNvGrpSpPr/>
              <p:nvPr/>
            </p:nvGrpSpPr>
            <p:grpSpPr>
              <a:xfrm>
                <a:off x="4074467" y="5277775"/>
                <a:ext cx="1002225" cy="890866"/>
                <a:chOff x="2066544" y="2200656"/>
                <a:chExt cx="3950208" cy="3511296"/>
              </a:xfrm>
            </p:grpSpPr>
            <p:sp>
              <p:nvSpPr>
                <p:cNvPr id="70" name="フリーフォーム 69"/>
                <p:cNvSpPr/>
                <p:nvPr/>
              </p:nvSpPr>
              <p:spPr bwMode="auto">
                <a:xfrm>
                  <a:off x="2066544" y="3139440"/>
                  <a:ext cx="3950208" cy="2572512"/>
                </a:xfrm>
                <a:custGeom>
                  <a:avLst/>
                  <a:gdLst>
                    <a:gd name="connsiteX0" fmla="*/ 0 w 3950208"/>
                    <a:gd name="connsiteY0" fmla="*/ 1560576 h 2572512"/>
                    <a:gd name="connsiteX1" fmla="*/ 847344 w 3950208"/>
                    <a:gd name="connsiteY1" fmla="*/ 957072 h 2572512"/>
                    <a:gd name="connsiteX2" fmla="*/ 1286256 w 3950208"/>
                    <a:gd name="connsiteY2" fmla="*/ 457200 h 2572512"/>
                    <a:gd name="connsiteX3" fmla="*/ 1828800 w 3950208"/>
                    <a:gd name="connsiteY3" fmla="*/ 213360 h 2572512"/>
                    <a:gd name="connsiteX4" fmla="*/ 2499360 w 3950208"/>
                    <a:gd name="connsiteY4" fmla="*/ 0 h 2572512"/>
                    <a:gd name="connsiteX5" fmla="*/ 3938016 w 3950208"/>
                    <a:gd name="connsiteY5" fmla="*/ 493776 h 2572512"/>
                    <a:gd name="connsiteX6" fmla="*/ 3950208 w 3950208"/>
                    <a:gd name="connsiteY6" fmla="*/ 658368 h 2572512"/>
                    <a:gd name="connsiteX7" fmla="*/ 3852672 w 3950208"/>
                    <a:gd name="connsiteY7" fmla="*/ 737616 h 2572512"/>
                    <a:gd name="connsiteX8" fmla="*/ 3590544 w 3950208"/>
                    <a:gd name="connsiteY8" fmla="*/ 749808 h 2572512"/>
                    <a:gd name="connsiteX9" fmla="*/ 3255264 w 3950208"/>
                    <a:gd name="connsiteY9" fmla="*/ 786384 h 2572512"/>
                    <a:gd name="connsiteX10" fmla="*/ 3377184 w 3950208"/>
                    <a:gd name="connsiteY10" fmla="*/ 938784 h 2572512"/>
                    <a:gd name="connsiteX11" fmla="*/ 3456432 w 3950208"/>
                    <a:gd name="connsiteY11" fmla="*/ 914400 h 2572512"/>
                    <a:gd name="connsiteX12" fmla="*/ 3608832 w 3950208"/>
                    <a:gd name="connsiteY12" fmla="*/ 871728 h 2572512"/>
                    <a:gd name="connsiteX13" fmla="*/ 3742944 w 3950208"/>
                    <a:gd name="connsiteY13" fmla="*/ 950976 h 2572512"/>
                    <a:gd name="connsiteX14" fmla="*/ 3742944 w 3950208"/>
                    <a:gd name="connsiteY14" fmla="*/ 1091184 h 2572512"/>
                    <a:gd name="connsiteX15" fmla="*/ 3700272 w 3950208"/>
                    <a:gd name="connsiteY15" fmla="*/ 1139952 h 2572512"/>
                    <a:gd name="connsiteX16" fmla="*/ 3236976 w 3950208"/>
                    <a:gd name="connsiteY16" fmla="*/ 1188720 h 2572512"/>
                    <a:gd name="connsiteX17" fmla="*/ 2657856 w 3950208"/>
                    <a:gd name="connsiteY17" fmla="*/ 1298448 h 2572512"/>
                    <a:gd name="connsiteX18" fmla="*/ 2468880 w 3950208"/>
                    <a:gd name="connsiteY18" fmla="*/ 1444752 h 2572512"/>
                    <a:gd name="connsiteX19" fmla="*/ 2987040 w 3950208"/>
                    <a:gd name="connsiteY19" fmla="*/ 1383792 h 2572512"/>
                    <a:gd name="connsiteX20" fmla="*/ 3444240 w 3950208"/>
                    <a:gd name="connsiteY20" fmla="*/ 1316736 h 2572512"/>
                    <a:gd name="connsiteX21" fmla="*/ 3553968 w 3950208"/>
                    <a:gd name="connsiteY21" fmla="*/ 1353312 h 2572512"/>
                    <a:gd name="connsiteX22" fmla="*/ 3596640 w 3950208"/>
                    <a:gd name="connsiteY22" fmla="*/ 1444752 h 2572512"/>
                    <a:gd name="connsiteX23" fmla="*/ 3450336 w 3950208"/>
                    <a:gd name="connsiteY23" fmla="*/ 1578864 h 2572512"/>
                    <a:gd name="connsiteX24" fmla="*/ 3054096 w 3950208"/>
                    <a:gd name="connsiteY24" fmla="*/ 1731264 h 2572512"/>
                    <a:gd name="connsiteX25" fmla="*/ 2590800 w 3950208"/>
                    <a:gd name="connsiteY25" fmla="*/ 1804416 h 2572512"/>
                    <a:gd name="connsiteX26" fmla="*/ 2310384 w 3950208"/>
                    <a:gd name="connsiteY26" fmla="*/ 1962912 h 2572512"/>
                    <a:gd name="connsiteX27" fmla="*/ 1603248 w 3950208"/>
                    <a:gd name="connsiteY27" fmla="*/ 2090928 h 2572512"/>
                    <a:gd name="connsiteX28" fmla="*/ 609600 w 3950208"/>
                    <a:gd name="connsiteY28" fmla="*/ 2572512 h 2572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950208" h="2572512">
                      <a:moveTo>
                        <a:pt x="0" y="1560576"/>
                      </a:moveTo>
                      <a:lnTo>
                        <a:pt x="847344" y="957072"/>
                      </a:lnTo>
                      <a:lnTo>
                        <a:pt x="1286256" y="457200"/>
                      </a:lnTo>
                      <a:lnTo>
                        <a:pt x="1828800" y="213360"/>
                      </a:lnTo>
                      <a:lnTo>
                        <a:pt x="2499360" y="0"/>
                      </a:lnTo>
                      <a:lnTo>
                        <a:pt x="3938016" y="493776"/>
                      </a:lnTo>
                      <a:lnTo>
                        <a:pt x="3950208" y="658368"/>
                      </a:lnTo>
                      <a:lnTo>
                        <a:pt x="3852672" y="737616"/>
                      </a:lnTo>
                      <a:lnTo>
                        <a:pt x="3590544" y="749808"/>
                      </a:lnTo>
                      <a:lnTo>
                        <a:pt x="3255264" y="786384"/>
                      </a:lnTo>
                      <a:lnTo>
                        <a:pt x="3377184" y="938784"/>
                      </a:lnTo>
                      <a:lnTo>
                        <a:pt x="3456432" y="914400"/>
                      </a:lnTo>
                      <a:lnTo>
                        <a:pt x="3608832" y="871728"/>
                      </a:lnTo>
                      <a:lnTo>
                        <a:pt x="3742944" y="950976"/>
                      </a:lnTo>
                      <a:lnTo>
                        <a:pt x="3742944" y="1091184"/>
                      </a:lnTo>
                      <a:lnTo>
                        <a:pt x="3700272" y="1139952"/>
                      </a:lnTo>
                      <a:lnTo>
                        <a:pt x="3236976" y="1188720"/>
                      </a:lnTo>
                      <a:lnTo>
                        <a:pt x="2657856" y="1298448"/>
                      </a:lnTo>
                      <a:lnTo>
                        <a:pt x="2468880" y="1444752"/>
                      </a:lnTo>
                      <a:lnTo>
                        <a:pt x="2987040" y="1383792"/>
                      </a:lnTo>
                      <a:lnTo>
                        <a:pt x="3444240" y="1316736"/>
                      </a:lnTo>
                      <a:lnTo>
                        <a:pt x="3553968" y="1353312"/>
                      </a:lnTo>
                      <a:lnTo>
                        <a:pt x="3596640" y="1444752"/>
                      </a:lnTo>
                      <a:lnTo>
                        <a:pt x="3450336" y="1578864"/>
                      </a:lnTo>
                      <a:lnTo>
                        <a:pt x="3054096" y="1731264"/>
                      </a:lnTo>
                      <a:lnTo>
                        <a:pt x="2590800" y="1804416"/>
                      </a:lnTo>
                      <a:lnTo>
                        <a:pt x="2310384" y="1962912"/>
                      </a:lnTo>
                      <a:lnTo>
                        <a:pt x="1603248" y="2090928"/>
                      </a:lnTo>
                      <a:lnTo>
                        <a:pt x="609600" y="2572512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" name="フリーフォーム 70"/>
                <p:cNvSpPr/>
                <p:nvPr/>
              </p:nvSpPr>
              <p:spPr bwMode="auto">
                <a:xfrm>
                  <a:off x="3444240" y="4023360"/>
                  <a:ext cx="920496" cy="993648"/>
                </a:xfrm>
                <a:custGeom>
                  <a:avLst/>
                  <a:gdLst>
                    <a:gd name="connsiteX0" fmla="*/ 0 w 920496"/>
                    <a:gd name="connsiteY0" fmla="*/ 914400 h 993648"/>
                    <a:gd name="connsiteX1" fmla="*/ 530352 w 920496"/>
                    <a:gd name="connsiteY1" fmla="*/ 743712 h 993648"/>
                    <a:gd name="connsiteX2" fmla="*/ 780288 w 920496"/>
                    <a:gd name="connsiteY2" fmla="*/ 463296 h 993648"/>
                    <a:gd name="connsiteX3" fmla="*/ 920496 w 920496"/>
                    <a:gd name="connsiteY3" fmla="*/ 0 h 993648"/>
                    <a:gd name="connsiteX4" fmla="*/ 908304 w 920496"/>
                    <a:gd name="connsiteY4" fmla="*/ 298704 h 993648"/>
                    <a:gd name="connsiteX5" fmla="*/ 798576 w 920496"/>
                    <a:gd name="connsiteY5" fmla="*/ 603504 h 993648"/>
                    <a:gd name="connsiteX6" fmla="*/ 652272 w 920496"/>
                    <a:gd name="connsiteY6" fmla="*/ 871728 h 993648"/>
                    <a:gd name="connsiteX7" fmla="*/ 371856 w 920496"/>
                    <a:gd name="connsiteY7" fmla="*/ 993648 h 993648"/>
                    <a:gd name="connsiteX8" fmla="*/ 390144 w 920496"/>
                    <a:gd name="connsiteY8" fmla="*/ 883920 h 993648"/>
                    <a:gd name="connsiteX9" fmla="*/ 0 w 920496"/>
                    <a:gd name="connsiteY9" fmla="*/ 914400 h 993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20496" h="993648">
                      <a:moveTo>
                        <a:pt x="0" y="914400"/>
                      </a:moveTo>
                      <a:lnTo>
                        <a:pt x="530352" y="743712"/>
                      </a:lnTo>
                      <a:lnTo>
                        <a:pt x="780288" y="463296"/>
                      </a:lnTo>
                      <a:lnTo>
                        <a:pt x="920496" y="0"/>
                      </a:lnTo>
                      <a:lnTo>
                        <a:pt x="908304" y="298704"/>
                      </a:lnTo>
                      <a:lnTo>
                        <a:pt x="798576" y="603504"/>
                      </a:lnTo>
                      <a:lnTo>
                        <a:pt x="652272" y="871728"/>
                      </a:lnTo>
                      <a:lnTo>
                        <a:pt x="371856" y="993648"/>
                      </a:lnTo>
                      <a:lnTo>
                        <a:pt x="390144" y="883920"/>
                      </a:lnTo>
                      <a:lnTo>
                        <a:pt x="0" y="91440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 71"/>
                <p:cNvSpPr/>
                <p:nvPr/>
              </p:nvSpPr>
              <p:spPr bwMode="auto">
                <a:xfrm>
                  <a:off x="3931920" y="2200656"/>
                  <a:ext cx="1603248" cy="2267712"/>
                </a:xfrm>
                <a:custGeom>
                  <a:avLst/>
                  <a:gdLst>
                    <a:gd name="connsiteX0" fmla="*/ 1584960 w 1603248"/>
                    <a:gd name="connsiteY0" fmla="*/ 2261616 h 2267712"/>
                    <a:gd name="connsiteX1" fmla="*/ 1603248 w 1603248"/>
                    <a:gd name="connsiteY1" fmla="*/ 341376 h 2267712"/>
                    <a:gd name="connsiteX2" fmla="*/ 1554480 w 1603248"/>
                    <a:gd name="connsiteY2" fmla="*/ 274320 h 2267712"/>
                    <a:gd name="connsiteX3" fmla="*/ 414528 w 1603248"/>
                    <a:gd name="connsiteY3" fmla="*/ 0 h 2267712"/>
                    <a:gd name="connsiteX4" fmla="*/ 371856 w 1603248"/>
                    <a:gd name="connsiteY4" fmla="*/ 54864 h 2267712"/>
                    <a:gd name="connsiteX5" fmla="*/ 0 w 1603248"/>
                    <a:gd name="connsiteY5" fmla="*/ 2036064 h 2267712"/>
                    <a:gd name="connsiteX6" fmla="*/ 30480 w 1603248"/>
                    <a:gd name="connsiteY6" fmla="*/ 2097024 h 2267712"/>
                    <a:gd name="connsiteX7" fmla="*/ 1524000 w 1603248"/>
                    <a:gd name="connsiteY7" fmla="*/ 2267712 h 2267712"/>
                    <a:gd name="connsiteX8" fmla="*/ 1584960 w 1603248"/>
                    <a:gd name="connsiteY8" fmla="*/ 2261616 h 2267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03248" h="2267712">
                      <a:moveTo>
                        <a:pt x="1584960" y="2261616"/>
                      </a:moveTo>
                      <a:lnTo>
                        <a:pt x="1603248" y="341376"/>
                      </a:lnTo>
                      <a:lnTo>
                        <a:pt x="1554480" y="274320"/>
                      </a:lnTo>
                      <a:lnTo>
                        <a:pt x="414528" y="0"/>
                      </a:lnTo>
                      <a:lnTo>
                        <a:pt x="371856" y="54864"/>
                      </a:lnTo>
                      <a:lnTo>
                        <a:pt x="0" y="2036064"/>
                      </a:lnTo>
                      <a:lnTo>
                        <a:pt x="30480" y="2097024"/>
                      </a:lnTo>
                      <a:lnTo>
                        <a:pt x="1524000" y="2267712"/>
                      </a:lnTo>
                      <a:lnTo>
                        <a:pt x="1584960" y="22616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 72"/>
                <p:cNvSpPr/>
                <p:nvPr/>
              </p:nvSpPr>
              <p:spPr bwMode="auto">
                <a:xfrm>
                  <a:off x="4078224" y="2353056"/>
                  <a:ext cx="1377696" cy="1889760"/>
                </a:xfrm>
                <a:custGeom>
                  <a:avLst/>
                  <a:gdLst>
                    <a:gd name="connsiteX0" fmla="*/ 316992 w 1377696"/>
                    <a:gd name="connsiteY0" fmla="*/ 0 h 1889760"/>
                    <a:gd name="connsiteX1" fmla="*/ 1377696 w 1377696"/>
                    <a:gd name="connsiteY1" fmla="*/ 243840 h 1889760"/>
                    <a:gd name="connsiteX2" fmla="*/ 1377696 w 1377696"/>
                    <a:gd name="connsiteY2" fmla="*/ 1889760 h 1889760"/>
                    <a:gd name="connsiteX3" fmla="*/ 0 w 1377696"/>
                    <a:gd name="connsiteY3" fmla="*/ 1719072 h 1889760"/>
                    <a:gd name="connsiteX4" fmla="*/ 316992 w 1377696"/>
                    <a:gd name="connsiteY4" fmla="*/ 0 h 1889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77696" h="1889760">
                      <a:moveTo>
                        <a:pt x="316992" y="0"/>
                      </a:moveTo>
                      <a:lnTo>
                        <a:pt x="1377696" y="243840"/>
                      </a:lnTo>
                      <a:lnTo>
                        <a:pt x="1377696" y="1889760"/>
                      </a:lnTo>
                      <a:lnTo>
                        <a:pt x="0" y="1719072"/>
                      </a:lnTo>
                      <a:lnTo>
                        <a:pt x="316992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 73"/>
                <p:cNvSpPr/>
                <p:nvPr/>
              </p:nvSpPr>
              <p:spPr bwMode="auto">
                <a:xfrm>
                  <a:off x="3419856" y="3285744"/>
                  <a:ext cx="1633728" cy="1664208"/>
                </a:xfrm>
                <a:custGeom>
                  <a:avLst/>
                  <a:gdLst>
                    <a:gd name="connsiteX0" fmla="*/ 304800 w 1633728"/>
                    <a:gd name="connsiteY0" fmla="*/ 292608 h 1664208"/>
                    <a:gd name="connsiteX1" fmla="*/ 944880 w 1633728"/>
                    <a:gd name="connsiteY1" fmla="*/ 48768 h 1664208"/>
                    <a:gd name="connsiteX2" fmla="*/ 1213104 w 1633728"/>
                    <a:gd name="connsiteY2" fmla="*/ 0 h 1664208"/>
                    <a:gd name="connsiteX3" fmla="*/ 1353312 w 1633728"/>
                    <a:gd name="connsiteY3" fmla="*/ 152400 h 1664208"/>
                    <a:gd name="connsiteX4" fmla="*/ 1481328 w 1633728"/>
                    <a:gd name="connsiteY4" fmla="*/ 268224 h 1664208"/>
                    <a:gd name="connsiteX5" fmla="*/ 1560576 w 1633728"/>
                    <a:gd name="connsiteY5" fmla="*/ 286512 h 1664208"/>
                    <a:gd name="connsiteX6" fmla="*/ 1633728 w 1633728"/>
                    <a:gd name="connsiteY6" fmla="*/ 426720 h 1664208"/>
                    <a:gd name="connsiteX7" fmla="*/ 1554480 w 1633728"/>
                    <a:gd name="connsiteY7" fmla="*/ 536448 h 1664208"/>
                    <a:gd name="connsiteX8" fmla="*/ 1249680 w 1633728"/>
                    <a:gd name="connsiteY8" fmla="*/ 487680 h 1664208"/>
                    <a:gd name="connsiteX9" fmla="*/ 981456 w 1633728"/>
                    <a:gd name="connsiteY9" fmla="*/ 603504 h 1664208"/>
                    <a:gd name="connsiteX10" fmla="*/ 865632 w 1633728"/>
                    <a:gd name="connsiteY10" fmla="*/ 993648 h 1664208"/>
                    <a:gd name="connsiteX11" fmla="*/ 822960 w 1633728"/>
                    <a:gd name="connsiteY11" fmla="*/ 1213104 h 1664208"/>
                    <a:gd name="connsiteX12" fmla="*/ 603504 w 1633728"/>
                    <a:gd name="connsiteY12" fmla="*/ 1487424 h 1664208"/>
                    <a:gd name="connsiteX13" fmla="*/ 0 w 1633728"/>
                    <a:gd name="connsiteY13" fmla="*/ 1664208 h 1664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33728" h="1664208">
                      <a:moveTo>
                        <a:pt x="304800" y="292608"/>
                      </a:moveTo>
                      <a:lnTo>
                        <a:pt x="944880" y="48768"/>
                      </a:lnTo>
                      <a:lnTo>
                        <a:pt x="1213104" y="0"/>
                      </a:lnTo>
                      <a:lnTo>
                        <a:pt x="1353312" y="152400"/>
                      </a:lnTo>
                      <a:lnTo>
                        <a:pt x="1481328" y="268224"/>
                      </a:lnTo>
                      <a:lnTo>
                        <a:pt x="1560576" y="286512"/>
                      </a:lnTo>
                      <a:lnTo>
                        <a:pt x="1633728" y="426720"/>
                      </a:lnTo>
                      <a:lnTo>
                        <a:pt x="1554480" y="536448"/>
                      </a:lnTo>
                      <a:lnTo>
                        <a:pt x="1249680" y="487680"/>
                      </a:lnTo>
                      <a:lnTo>
                        <a:pt x="981456" y="603504"/>
                      </a:lnTo>
                      <a:lnTo>
                        <a:pt x="865632" y="993648"/>
                      </a:lnTo>
                      <a:lnTo>
                        <a:pt x="822960" y="1213104"/>
                      </a:lnTo>
                      <a:lnTo>
                        <a:pt x="603504" y="1487424"/>
                      </a:lnTo>
                      <a:lnTo>
                        <a:pt x="0" y="1664208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5" name="グループ化 64"/>
              <p:cNvGrpSpPr/>
              <p:nvPr/>
            </p:nvGrpSpPr>
            <p:grpSpPr>
              <a:xfrm>
                <a:off x="4799394" y="5536704"/>
                <a:ext cx="1074917" cy="652683"/>
                <a:chOff x="4742688" y="2999232"/>
                <a:chExt cx="4236720" cy="2572512"/>
              </a:xfrm>
            </p:grpSpPr>
            <p:sp>
              <p:nvSpPr>
                <p:cNvPr id="66" name="フリーフォーム 65"/>
                <p:cNvSpPr/>
                <p:nvPr/>
              </p:nvSpPr>
              <p:spPr bwMode="auto">
                <a:xfrm>
                  <a:off x="4742688" y="2999232"/>
                  <a:ext cx="4236720" cy="2572512"/>
                </a:xfrm>
                <a:custGeom>
                  <a:avLst/>
                  <a:gdLst>
                    <a:gd name="connsiteX0" fmla="*/ 4236720 w 4236720"/>
                    <a:gd name="connsiteY0" fmla="*/ 1926336 h 2572512"/>
                    <a:gd name="connsiteX1" fmla="*/ 3560064 w 4236720"/>
                    <a:gd name="connsiteY1" fmla="*/ 1383792 h 2572512"/>
                    <a:gd name="connsiteX2" fmla="*/ 2968752 w 4236720"/>
                    <a:gd name="connsiteY2" fmla="*/ 585216 h 2572512"/>
                    <a:gd name="connsiteX3" fmla="*/ 2078736 w 4236720"/>
                    <a:gd name="connsiteY3" fmla="*/ 176784 h 2572512"/>
                    <a:gd name="connsiteX4" fmla="*/ 1377696 w 4236720"/>
                    <a:gd name="connsiteY4" fmla="*/ 146304 h 2572512"/>
                    <a:gd name="connsiteX5" fmla="*/ 1213104 w 4236720"/>
                    <a:gd name="connsiteY5" fmla="*/ 152400 h 2572512"/>
                    <a:gd name="connsiteX6" fmla="*/ 1158240 w 4236720"/>
                    <a:gd name="connsiteY6" fmla="*/ 225552 h 2572512"/>
                    <a:gd name="connsiteX7" fmla="*/ 829056 w 4236720"/>
                    <a:gd name="connsiteY7" fmla="*/ 103632 h 2572512"/>
                    <a:gd name="connsiteX8" fmla="*/ 402336 w 4236720"/>
                    <a:gd name="connsiteY8" fmla="*/ 48768 h 2572512"/>
                    <a:gd name="connsiteX9" fmla="*/ 268224 w 4236720"/>
                    <a:gd name="connsiteY9" fmla="*/ 60960 h 2572512"/>
                    <a:gd name="connsiteX10" fmla="*/ 115824 w 4236720"/>
                    <a:gd name="connsiteY10" fmla="*/ 0 h 2572512"/>
                    <a:gd name="connsiteX11" fmla="*/ 0 w 4236720"/>
                    <a:gd name="connsiteY11" fmla="*/ 18288 h 2572512"/>
                    <a:gd name="connsiteX12" fmla="*/ 0 w 4236720"/>
                    <a:gd name="connsiteY12" fmla="*/ 152400 h 2572512"/>
                    <a:gd name="connsiteX13" fmla="*/ 201168 w 4236720"/>
                    <a:gd name="connsiteY13" fmla="*/ 335280 h 2572512"/>
                    <a:gd name="connsiteX14" fmla="*/ 810768 w 4236720"/>
                    <a:gd name="connsiteY14" fmla="*/ 591312 h 2572512"/>
                    <a:gd name="connsiteX15" fmla="*/ 1231392 w 4236720"/>
                    <a:gd name="connsiteY15" fmla="*/ 829056 h 2572512"/>
                    <a:gd name="connsiteX16" fmla="*/ 1341120 w 4236720"/>
                    <a:gd name="connsiteY16" fmla="*/ 938784 h 2572512"/>
                    <a:gd name="connsiteX17" fmla="*/ 1249680 w 4236720"/>
                    <a:gd name="connsiteY17" fmla="*/ 1152144 h 2572512"/>
                    <a:gd name="connsiteX18" fmla="*/ 1316736 w 4236720"/>
                    <a:gd name="connsiteY18" fmla="*/ 1432560 h 2572512"/>
                    <a:gd name="connsiteX19" fmla="*/ 1456944 w 4236720"/>
                    <a:gd name="connsiteY19" fmla="*/ 1725168 h 2572512"/>
                    <a:gd name="connsiteX20" fmla="*/ 1889760 w 4236720"/>
                    <a:gd name="connsiteY20" fmla="*/ 1987296 h 2572512"/>
                    <a:gd name="connsiteX21" fmla="*/ 2700528 w 4236720"/>
                    <a:gd name="connsiteY21" fmla="*/ 2359152 h 2572512"/>
                    <a:gd name="connsiteX22" fmla="*/ 3773424 w 4236720"/>
                    <a:gd name="connsiteY22" fmla="*/ 2572512 h 2572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236720" h="2572512">
                      <a:moveTo>
                        <a:pt x="4236720" y="1926336"/>
                      </a:moveTo>
                      <a:lnTo>
                        <a:pt x="3560064" y="1383792"/>
                      </a:lnTo>
                      <a:lnTo>
                        <a:pt x="2968752" y="585216"/>
                      </a:lnTo>
                      <a:lnTo>
                        <a:pt x="2078736" y="176784"/>
                      </a:lnTo>
                      <a:lnTo>
                        <a:pt x="1377696" y="146304"/>
                      </a:lnTo>
                      <a:lnTo>
                        <a:pt x="1213104" y="152400"/>
                      </a:lnTo>
                      <a:lnTo>
                        <a:pt x="1158240" y="225552"/>
                      </a:lnTo>
                      <a:lnTo>
                        <a:pt x="829056" y="103632"/>
                      </a:lnTo>
                      <a:lnTo>
                        <a:pt x="402336" y="48768"/>
                      </a:lnTo>
                      <a:lnTo>
                        <a:pt x="268224" y="60960"/>
                      </a:lnTo>
                      <a:lnTo>
                        <a:pt x="115824" y="0"/>
                      </a:lnTo>
                      <a:lnTo>
                        <a:pt x="0" y="18288"/>
                      </a:lnTo>
                      <a:lnTo>
                        <a:pt x="0" y="152400"/>
                      </a:lnTo>
                      <a:lnTo>
                        <a:pt x="201168" y="335280"/>
                      </a:lnTo>
                      <a:lnTo>
                        <a:pt x="810768" y="591312"/>
                      </a:lnTo>
                      <a:lnTo>
                        <a:pt x="1231392" y="829056"/>
                      </a:lnTo>
                      <a:lnTo>
                        <a:pt x="1341120" y="938784"/>
                      </a:lnTo>
                      <a:lnTo>
                        <a:pt x="1249680" y="1152144"/>
                      </a:lnTo>
                      <a:lnTo>
                        <a:pt x="1316736" y="1432560"/>
                      </a:lnTo>
                      <a:lnTo>
                        <a:pt x="1456944" y="1725168"/>
                      </a:lnTo>
                      <a:lnTo>
                        <a:pt x="1889760" y="1987296"/>
                      </a:lnTo>
                      <a:lnTo>
                        <a:pt x="2700528" y="2359152"/>
                      </a:lnTo>
                      <a:lnTo>
                        <a:pt x="3773424" y="2572512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" name="フリーフォーム 66"/>
                <p:cNvSpPr/>
                <p:nvPr/>
              </p:nvSpPr>
              <p:spPr bwMode="auto">
                <a:xfrm>
                  <a:off x="5919216" y="3230880"/>
                  <a:ext cx="426720" cy="109728"/>
                </a:xfrm>
                <a:custGeom>
                  <a:avLst/>
                  <a:gdLst>
                    <a:gd name="connsiteX0" fmla="*/ 0 w 426720"/>
                    <a:gd name="connsiteY0" fmla="*/ 0 h 109728"/>
                    <a:gd name="connsiteX1" fmla="*/ 347472 w 426720"/>
                    <a:gd name="connsiteY1" fmla="*/ 109728 h 109728"/>
                    <a:gd name="connsiteX2" fmla="*/ 426720 w 426720"/>
                    <a:gd name="connsiteY2" fmla="*/ 109728 h 109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26720" h="109728">
                      <a:moveTo>
                        <a:pt x="0" y="0"/>
                      </a:moveTo>
                      <a:lnTo>
                        <a:pt x="347472" y="109728"/>
                      </a:lnTo>
                      <a:lnTo>
                        <a:pt x="426720" y="109728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フリーフォーム 67"/>
                <p:cNvSpPr/>
                <p:nvPr/>
              </p:nvSpPr>
              <p:spPr bwMode="auto">
                <a:xfrm>
                  <a:off x="6120384" y="4017264"/>
                  <a:ext cx="237744" cy="237744"/>
                </a:xfrm>
                <a:custGeom>
                  <a:avLst/>
                  <a:gdLst>
                    <a:gd name="connsiteX0" fmla="*/ 0 w 237744"/>
                    <a:gd name="connsiteY0" fmla="*/ 0 h 237744"/>
                    <a:gd name="connsiteX1" fmla="*/ 85344 w 237744"/>
                    <a:gd name="connsiteY1" fmla="*/ 140208 h 237744"/>
                    <a:gd name="connsiteX2" fmla="*/ 73152 w 237744"/>
                    <a:gd name="connsiteY2" fmla="*/ 237744 h 237744"/>
                    <a:gd name="connsiteX3" fmla="*/ 237744 w 237744"/>
                    <a:gd name="connsiteY3" fmla="*/ 79248 h 237744"/>
                    <a:gd name="connsiteX4" fmla="*/ 109728 w 237744"/>
                    <a:gd name="connsiteY4" fmla="*/ 73152 h 237744"/>
                    <a:gd name="connsiteX5" fmla="*/ 0 w 237744"/>
                    <a:gd name="connsiteY5" fmla="*/ 0 h 237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7744" h="237744">
                      <a:moveTo>
                        <a:pt x="0" y="0"/>
                      </a:moveTo>
                      <a:lnTo>
                        <a:pt x="85344" y="140208"/>
                      </a:lnTo>
                      <a:lnTo>
                        <a:pt x="73152" y="237744"/>
                      </a:lnTo>
                      <a:lnTo>
                        <a:pt x="237744" y="79248"/>
                      </a:lnTo>
                      <a:lnTo>
                        <a:pt x="109728" y="73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 68"/>
                <p:cNvSpPr/>
                <p:nvPr/>
              </p:nvSpPr>
              <p:spPr bwMode="auto">
                <a:xfrm>
                  <a:off x="6144768" y="4200144"/>
                  <a:ext cx="188976" cy="201168"/>
                </a:xfrm>
                <a:custGeom>
                  <a:avLst/>
                  <a:gdLst>
                    <a:gd name="connsiteX0" fmla="*/ 0 w 188976"/>
                    <a:gd name="connsiteY0" fmla="*/ 0 h 201168"/>
                    <a:gd name="connsiteX1" fmla="*/ 109728 w 188976"/>
                    <a:gd name="connsiteY1" fmla="*/ 170688 h 201168"/>
                    <a:gd name="connsiteX2" fmla="*/ 188976 w 188976"/>
                    <a:gd name="connsiteY2" fmla="*/ 201168 h 201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8976" h="201168">
                      <a:moveTo>
                        <a:pt x="0" y="0"/>
                      </a:moveTo>
                      <a:lnTo>
                        <a:pt x="109728" y="170688"/>
                      </a:lnTo>
                      <a:lnTo>
                        <a:pt x="188976" y="201168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87" name="下矢印 86"/>
            <p:cNvSpPr/>
            <p:nvPr/>
          </p:nvSpPr>
          <p:spPr bwMode="auto">
            <a:xfrm rot="558403">
              <a:off x="4709383" y="5106156"/>
              <a:ext cx="201745" cy="254806"/>
            </a:xfrm>
            <a:prstGeom prst="downArrow">
              <a:avLst>
                <a:gd name="adj1" fmla="val 50000"/>
                <a:gd name="adj2" fmla="val 27501"/>
              </a:avLst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5971847" y="5151968"/>
            <a:ext cx="1797720" cy="890866"/>
            <a:chOff x="5971847" y="5151968"/>
            <a:chExt cx="1797720" cy="890866"/>
          </a:xfrm>
        </p:grpSpPr>
        <p:grpSp>
          <p:nvGrpSpPr>
            <p:cNvPr id="75" name="グループ化 74"/>
            <p:cNvGrpSpPr/>
            <p:nvPr/>
          </p:nvGrpSpPr>
          <p:grpSpPr>
            <a:xfrm>
              <a:off x="5971847" y="5151968"/>
              <a:ext cx="1797720" cy="890866"/>
              <a:chOff x="5971847" y="5277775"/>
              <a:chExt cx="1797720" cy="890866"/>
            </a:xfrm>
          </p:grpSpPr>
          <p:grpSp>
            <p:nvGrpSpPr>
              <p:cNvPr id="76" name="グループ化 75"/>
              <p:cNvGrpSpPr/>
              <p:nvPr/>
            </p:nvGrpSpPr>
            <p:grpSpPr>
              <a:xfrm>
                <a:off x="5971847" y="5277775"/>
                <a:ext cx="1002225" cy="890866"/>
                <a:chOff x="2066544" y="2200656"/>
                <a:chExt cx="3950208" cy="3511296"/>
              </a:xfrm>
            </p:grpSpPr>
            <p:sp>
              <p:nvSpPr>
                <p:cNvPr id="82" name="フリーフォーム 81"/>
                <p:cNvSpPr/>
                <p:nvPr/>
              </p:nvSpPr>
              <p:spPr bwMode="auto">
                <a:xfrm>
                  <a:off x="2066544" y="3139440"/>
                  <a:ext cx="3950208" cy="2572512"/>
                </a:xfrm>
                <a:custGeom>
                  <a:avLst/>
                  <a:gdLst>
                    <a:gd name="connsiteX0" fmla="*/ 0 w 3950208"/>
                    <a:gd name="connsiteY0" fmla="*/ 1560576 h 2572512"/>
                    <a:gd name="connsiteX1" fmla="*/ 847344 w 3950208"/>
                    <a:gd name="connsiteY1" fmla="*/ 957072 h 2572512"/>
                    <a:gd name="connsiteX2" fmla="*/ 1286256 w 3950208"/>
                    <a:gd name="connsiteY2" fmla="*/ 457200 h 2572512"/>
                    <a:gd name="connsiteX3" fmla="*/ 1828800 w 3950208"/>
                    <a:gd name="connsiteY3" fmla="*/ 213360 h 2572512"/>
                    <a:gd name="connsiteX4" fmla="*/ 2499360 w 3950208"/>
                    <a:gd name="connsiteY4" fmla="*/ 0 h 2572512"/>
                    <a:gd name="connsiteX5" fmla="*/ 3938016 w 3950208"/>
                    <a:gd name="connsiteY5" fmla="*/ 493776 h 2572512"/>
                    <a:gd name="connsiteX6" fmla="*/ 3950208 w 3950208"/>
                    <a:gd name="connsiteY6" fmla="*/ 658368 h 2572512"/>
                    <a:gd name="connsiteX7" fmla="*/ 3852672 w 3950208"/>
                    <a:gd name="connsiteY7" fmla="*/ 737616 h 2572512"/>
                    <a:gd name="connsiteX8" fmla="*/ 3590544 w 3950208"/>
                    <a:gd name="connsiteY8" fmla="*/ 749808 h 2572512"/>
                    <a:gd name="connsiteX9" fmla="*/ 3255264 w 3950208"/>
                    <a:gd name="connsiteY9" fmla="*/ 786384 h 2572512"/>
                    <a:gd name="connsiteX10" fmla="*/ 3377184 w 3950208"/>
                    <a:gd name="connsiteY10" fmla="*/ 938784 h 2572512"/>
                    <a:gd name="connsiteX11" fmla="*/ 3456432 w 3950208"/>
                    <a:gd name="connsiteY11" fmla="*/ 914400 h 2572512"/>
                    <a:gd name="connsiteX12" fmla="*/ 3608832 w 3950208"/>
                    <a:gd name="connsiteY12" fmla="*/ 871728 h 2572512"/>
                    <a:gd name="connsiteX13" fmla="*/ 3742944 w 3950208"/>
                    <a:gd name="connsiteY13" fmla="*/ 950976 h 2572512"/>
                    <a:gd name="connsiteX14" fmla="*/ 3742944 w 3950208"/>
                    <a:gd name="connsiteY14" fmla="*/ 1091184 h 2572512"/>
                    <a:gd name="connsiteX15" fmla="*/ 3700272 w 3950208"/>
                    <a:gd name="connsiteY15" fmla="*/ 1139952 h 2572512"/>
                    <a:gd name="connsiteX16" fmla="*/ 3236976 w 3950208"/>
                    <a:gd name="connsiteY16" fmla="*/ 1188720 h 2572512"/>
                    <a:gd name="connsiteX17" fmla="*/ 2657856 w 3950208"/>
                    <a:gd name="connsiteY17" fmla="*/ 1298448 h 2572512"/>
                    <a:gd name="connsiteX18" fmla="*/ 2468880 w 3950208"/>
                    <a:gd name="connsiteY18" fmla="*/ 1444752 h 2572512"/>
                    <a:gd name="connsiteX19" fmla="*/ 2987040 w 3950208"/>
                    <a:gd name="connsiteY19" fmla="*/ 1383792 h 2572512"/>
                    <a:gd name="connsiteX20" fmla="*/ 3444240 w 3950208"/>
                    <a:gd name="connsiteY20" fmla="*/ 1316736 h 2572512"/>
                    <a:gd name="connsiteX21" fmla="*/ 3553968 w 3950208"/>
                    <a:gd name="connsiteY21" fmla="*/ 1353312 h 2572512"/>
                    <a:gd name="connsiteX22" fmla="*/ 3596640 w 3950208"/>
                    <a:gd name="connsiteY22" fmla="*/ 1444752 h 2572512"/>
                    <a:gd name="connsiteX23" fmla="*/ 3450336 w 3950208"/>
                    <a:gd name="connsiteY23" fmla="*/ 1578864 h 2572512"/>
                    <a:gd name="connsiteX24" fmla="*/ 3054096 w 3950208"/>
                    <a:gd name="connsiteY24" fmla="*/ 1731264 h 2572512"/>
                    <a:gd name="connsiteX25" fmla="*/ 2590800 w 3950208"/>
                    <a:gd name="connsiteY25" fmla="*/ 1804416 h 2572512"/>
                    <a:gd name="connsiteX26" fmla="*/ 2310384 w 3950208"/>
                    <a:gd name="connsiteY26" fmla="*/ 1962912 h 2572512"/>
                    <a:gd name="connsiteX27" fmla="*/ 1603248 w 3950208"/>
                    <a:gd name="connsiteY27" fmla="*/ 2090928 h 2572512"/>
                    <a:gd name="connsiteX28" fmla="*/ 609600 w 3950208"/>
                    <a:gd name="connsiteY28" fmla="*/ 2572512 h 2572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950208" h="2572512">
                      <a:moveTo>
                        <a:pt x="0" y="1560576"/>
                      </a:moveTo>
                      <a:lnTo>
                        <a:pt x="847344" y="957072"/>
                      </a:lnTo>
                      <a:lnTo>
                        <a:pt x="1286256" y="457200"/>
                      </a:lnTo>
                      <a:lnTo>
                        <a:pt x="1828800" y="213360"/>
                      </a:lnTo>
                      <a:lnTo>
                        <a:pt x="2499360" y="0"/>
                      </a:lnTo>
                      <a:lnTo>
                        <a:pt x="3938016" y="493776"/>
                      </a:lnTo>
                      <a:lnTo>
                        <a:pt x="3950208" y="658368"/>
                      </a:lnTo>
                      <a:lnTo>
                        <a:pt x="3852672" y="737616"/>
                      </a:lnTo>
                      <a:lnTo>
                        <a:pt x="3590544" y="749808"/>
                      </a:lnTo>
                      <a:lnTo>
                        <a:pt x="3255264" y="786384"/>
                      </a:lnTo>
                      <a:lnTo>
                        <a:pt x="3377184" y="938784"/>
                      </a:lnTo>
                      <a:lnTo>
                        <a:pt x="3456432" y="914400"/>
                      </a:lnTo>
                      <a:lnTo>
                        <a:pt x="3608832" y="871728"/>
                      </a:lnTo>
                      <a:lnTo>
                        <a:pt x="3742944" y="950976"/>
                      </a:lnTo>
                      <a:lnTo>
                        <a:pt x="3742944" y="1091184"/>
                      </a:lnTo>
                      <a:lnTo>
                        <a:pt x="3700272" y="1139952"/>
                      </a:lnTo>
                      <a:lnTo>
                        <a:pt x="3236976" y="1188720"/>
                      </a:lnTo>
                      <a:lnTo>
                        <a:pt x="2657856" y="1298448"/>
                      </a:lnTo>
                      <a:lnTo>
                        <a:pt x="2468880" y="1444752"/>
                      </a:lnTo>
                      <a:lnTo>
                        <a:pt x="2987040" y="1383792"/>
                      </a:lnTo>
                      <a:lnTo>
                        <a:pt x="3444240" y="1316736"/>
                      </a:lnTo>
                      <a:lnTo>
                        <a:pt x="3553968" y="1353312"/>
                      </a:lnTo>
                      <a:lnTo>
                        <a:pt x="3596640" y="1444752"/>
                      </a:lnTo>
                      <a:lnTo>
                        <a:pt x="3450336" y="1578864"/>
                      </a:lnTo>
                      <a:lnTo>
                        <a:pt x="3054096" y="1731264"/>
                      </a:lnTo>
                      <a:lnTo>
                        <a:pt x="2590800" y="1804416"/>
                      </a:lnTo>
                      <a:lnTo>
                        <a:pt x="2310384" y="1962912"/>
                      </a:lnTo>
                      <a:lnTo>
                        <a:pt x="1603248" y="2090928"/>
                      </a:lnTo>
                      <a:lnTo>
                        <a:pt x="609600" y="2572512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フリーフォーム 82"/>
                <p:cNvSpPr/>
                <p:nvPr/>
              </p:nvSpPr>
              <p:spPr bwMode="auto">
                <a:xfrm>
                  <a:off x="3444240" y="4023360"/>
                  <a:ext cx="920496" cy="993648"/>
                </a:xfrm>
                <a:custGeom>
                  <a:avLst/>
                  <a:gdLst>
                    <a:gd name="connsiteX0" fmla="*/ 0 w 920496"/>
                    <a:gd name="connsiteY0" fmla="*/ 914400 h 993648"/>
                    <a:gd name="connsiteX1" fmla="*/ 530352 w 920496"/>
                    <a:gd name="connsiteY1" fmla="*/ 743712 h 993648"/>
                    <a:gd name="connsiteX2" fmla="*/ 780288 w 920496"/>
                    <a:gd name="connsiteY2" fmla="*/ 463296 h 993648"/>
                    <a:gd name="connsiteX3" fmla="*/ 920496 w 920496"/>
                    <a:gd name="connsiteY3" fmla="*/ 0 h 993648"/>
                    <a:gd name="connsiteX4" fmla="*/ 908304 w 920496"/>
                    <a:gd name="connsiteY4" fmla="*/ 298704 h 993648"/>
                    <a:gd name="connsiteX5" fmla="*/ 798576 w 920496"/>
                    <a:gd name="connsiteY5" fmla="*/ 603504 h 993648"/>
                    <a:gd name="connsiteX6" fmla="*/ 652272 w 920496"/>
                    <a:gd name="connsiteY6" fmla="*/ 871728 h 993648"/>
                    <a:gd name="connsiteX7" fmla="*/ 371856 w 920496"/>
                    <a:gd name="connsiteY7" fmla="*/ 993648 h 993648"/>
                    <a:gd name="connsiteX8" fmla="*/ 390144 w 920496"/>
                    <a:gd name="connsiteY8" fmla="*/ 883920 h 993648"/>
                    <a:gd name="connsiteX9" fmla="*/ 0 w 920496"/>
                    <a:gd name="connsiteY9" fmla="*/ 914400 h 993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20496" h="993648">
                      <a:moveTo>
                        <a:pt x="0" y="914400"/>
                      </a:moveTo>
                      <a:lnTo>
                        <a:pt x="530352" y="743712"/>
                      </a:lnTo>
                      <a:lnTo>
                        <a:pt x="780288" y="463296"/>
                      </a:lnTo>
                      <a:lnTo>
                        <a:pt x="920496" y="0"/>
                      </a:lnTo>
                      <a:lnTo>
                        <a:pt x="908304" y="298704"/>
                      </a:lnTo>
                      <a:lnTo>
                        <a:pt x="798576" y="603504"/>
                      </a:lnTo>
                      <a:lnTo>
                        <a:pt x="652272" y="871728"/>
                      </a:lnTo>
                      <a:lnTo>
                        <a:pt x="371856" y="993648"/>
                      </a:lnTo>
                      <a:lnTo>
                        <a:pt x="390144" y="883920"/>
                      </a:lnTo>
                      <a:lnTo>
                        <a:pt x="0" y="91440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 83"/>
                <p:cNvSpPr/>
                <p:nvPr/>
              </p:nvSpPr>
              <p:spPr bwMode="auto">
                <a:xfrm>
                  <a:off x="3931920" y="2200656"/>
                  <a:ext cx="1603248" cy="2267712"/>
                </a:xfrm>
                <a:custGeom>
                  <a:avLst/>
                  <a:gdLst>
                    <a:gd name="connsiteX0" fmla="*/ 1584960 w 1603248"/>
                    <a:gd name="connsiteY0" fmla="*/ 2261616 h 2267712"/>
                    <a:gd name="connsiteX1" fmla="*/ 1603248 w 1603248"/>
                    <a:gd name="connsiteY1" fmla="*/ 341376 h 2267712"/>
                    <a:gd name="connsiteX2" fmla="*/ 1554480 w 1603248"/>
                    <a:gd name="connsiteY2" fmla="*/ 274320 h 2267712"/>
                    <a:gd name="connsiteX3" fmla="*/ 414528 w 1603248"/>
                    <a:gd name="connsiteY3" fmla="*/ 0 h 2267712"/>
                    <a:gd name="connsiteX4" fmla="*/ 371856 w 1603248"/>
                    <a:gd name="connsiteY4" fmla="*/ 54864 h 2267712"/>
                    <a:gd name="connsiteX5" fmla="*/ 0 w 1603248"/>
                    <a:gd name="connsiteY5" fmla="*/ 2036064 h 2267712"/>
                    <a:gd name="connsiteX6" fmla="*/ 30480 w 1603248"/>
                    <a:gd name="connsiteY6" fmla="*/ 2097024 h 2267712"/>
                    <a:gd name="connsiteX7" fmla="*/ 1524000 w 1603248"/>
                    <a:gd name="connsiteY7" fmla="*/ 2267712 h 2267712"/>
                    <a:gd name="connsiteX8" fmla="*/ 1584960 w 1603248"/>
                    <a:gd name="connsiteY8" fmla="*/ 2261616 h 2267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03248" h="2267712">
                      <a:moveTo>
                        <a:pt x="1584960" y="2261616"/>
                      </a:moveTo>
                      <a:lnTo>
                        <a:pt x="1603248" y="341376"/>
                      </a:lnTo>
                      <a:lnTo>
                        <a:pt x="1554480" y="274320"/>
                      </a:lnTo>
                      <a:lnTo>
                        <a:pt x="414528" y="0"/>
                      </a:lnTo>
                      <a:lnTo>
                        <a:pt x="371856" y="54864"/>
                      </a:lnTo>
                      <a:lnTo>
                        <a:pt x="0" y="2036064"/>
                      </a:lnTo>
                      <a:lnTo>
                        <a:pt x="30480" y="2097024"/>
                      </a:lnTo>
                      <a:lnTo>
                        <a:pt x="1524000" y="2267712"/>
                      </a:lnTo>
                      <a:lnTo>
                        <a:pt x="1584960" y="22616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 84"/>
                <p:cNvSpPr/>
                <p:nvPr/>
              </p:nvSpPr>
              <p:spPr bwMode="auto">
                <a:xfrm>
                  <a:off x="4078224" y="2353056"/>
                  <a:ext cx="1377696" cy="1889760"/>
                </a:xfrm>
                <a:custGeom>
                  <a:avLst/>
                  <a:gdLst>
                    <a:gd name="connsiteX0" fmla="*/ 316992 w 1377696"/>
                    <a:gd name="connsiteY0" fmla="*/ 0 h 1889760"/>
                    <a:gd name="connsiteX1" fmla="*/ 1377696 w 1377696"/>
                    <a:gd name="connsiteY1" fmla="*/ 243840 h 1889760"/>
                    <a:gd name="connsiteX2" fmla="*/ 1377696 w 1377696"/>
                    <a:gd name="connsiteY2" fmla="*/ 1889760 h 1889760"/>
                    <a:gd name="connsiteX3" fmla="*/ 0 w 1377696"/>
                    <a:gd name="connsiteY3" fmla="*/ 1719072 h 1889760"/>
                    <a:gd name="connsiteX4" fmla="*/ 316992 w 1377696"/>
                    <a:gd name="connsiteY4" fmla="*/ 0 h 1889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77696" h="1889760">
                      <a:moveTo>
                        <a:pt x="316992" y="0"/>
                      </a:moveTo>
                      <a:lnTo>
                        <a:pt x="1377696" y="243840"/>
                      </a:lnTo>
                      <a:lnTo>
                        <a:pt x="1377696" y="1889760"/>
                      </a:lnTo>
                      <a:lnTo>
                        <a:pt x="0" y="1719072"/>
                      </a:lnTo>
                      <a:lnTo>
                        <a:pt x="316992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 85"/>
                <p:cNvSpPr/>
                <p:nvPr/>
              </p:nvSpPr>
              <p:spPr bwMode="auto">
                <a:xfrm>
                  <a:off x="3419856" y="3285744"/>
                  <a:ext cx="1633728" cy="1664208"/>
                </a:xfrm>
                <a:custGeom>
                  <a:avLst/>
                  <a:gdLst>
                    <a:gd name="connsiteX0" fmla="*/ 304800 w 1633728"/>
                    <a:gd name="connsiteY0" fmla="*/ 292608 h 1664208"/>
                    <a:gd name="connsiteX1" fmla="*/ 944880 w 1633728"/>
                    <a:gd name="connsiteY1" fmla="*/ 48768 h 1664208"/>
                    <a:gd name="connsiteX2" fmla="*/ 1213104 w 1633728"/>
                    <a:gd name="connsiteY2" fmla="*/ 0 h 1664208"/>
                    <a:gd name="connsiteX3" fmla="*/ 1353312 w 1633728"/>
                    <a:gd name="connsiteY3" fmla="*/ 152400 h 1664208"/>
                    <a:gd name="connsiteX4" fmla="*/ 1481328 w 1633728"/>
                    <a:gd name="connsiteY4" fmla="*/ 268224 h 1664208"/>
                    <a:gd name="connsiteX5" fmla="*/ 1560576 w 1633728"/>
                    <a:gd name="connsiteY5" fmla="*/ 286512 h 1664208"/>
                    <a:gd name="connsiteX6" fmla="*/ 1633728 w 1633728"/>
                    <a:gd name="connsiteY6" fmla="*/ 426720 h 1664208"/>
                    <a:gd name="connsiteX7" fmla="*/ 1554480 w 1633728"/>
                    <a:gd name="connsiteY7" fmla="*/ 536448 h 1664208"/>
                    <a:gd name="connsiteX8" fmla="*/ 1249680 w 1633728"/>
                    <a:gd name="connsiteY8" fmla="*/ 487680 h 1664208"/>
                    <a:gd name="connsiteX9" fmla="*/ 981456 w 1633728"/>
                    <a:gd name="connsiteY9" fmla="*/ 603504 h 1664208"/>
                    <a:gd name="connsiteX10" fmla="*/ 865632 w 1633728"/>
                    <a:gd name="connsiteY10" fmla="*/ 993648 h 1664208"/>
                    <a:gd name="connsiteX11" fmla="*/ 822960 w 1633728"/>
                    <a:gd name="connsiteY11" fmla="*/ 1213104 h 1664208"/>
                    <a:gd name="connsiteX12" fmla="*/ 603504 w 1633728"/>
                    <a:gd name="connsiteY12" fmla="*/ 1487424 h 1664208"/>
                    <a:gd name="connsiteX13" fmla="*/ 0 w 1633728"/>
                    <a:gd name="connsiteY13" fmla="*/ 1664208 h 1664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33728" h="1664208">
                      <a:moveTo>
                        <a:pt x="304800" y="292608"/>
                      </a:moveTo>
                      <a:lnTo>
                        <a:pt x="944880" y="48768"/>
                      </a:lnTo>
                      <a:lnTo>
                        <a:pt x="1213104" y="0"/>
                      </a:lnTo>
                      <a:lnTo>
                        <a:pt x="1353312" y="152400"/>
                      </a:lnTo>
                      <a:lnTo>
                        <a:pt x="1481328" y="268224"/>
                      </a:lnTo>
                      <a:lnTo>
                        <a:pt x="1560576" y="286512"/>
                      </a:lnTo>
                      <a:lnTo>
                        <a:pt x="1633728" y="426720"/>
                      </a:lnTo>
                      <a:lnTo>
                        <a:pt x="1554480" y="536448"/>
                      </a:lnTo>
                      <a:lnTo>
                        <a:pt x="1249680" y="487680"/>
                      </a:lnTo>
                      <a:lnTo>
                        <a:pt x="981456" y="603504"/>
                      </a:lnTo>
                      <a:lnTo>
                        <a:pt x="865632" y="993648"/>
                      </a:lnTo>
                      <a:lnTo>
                        <a:pt x="822960" y="1213104"/>
                      </a:lnTo>
                      <a:lnTo>
                        <a:pt x="603504" y="1487424"/>
                      </a:lnTo>
                      <a:lnTo>
                        <a:pt x="0" y="1664208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7" name="グループ化 76"/>
              <p:cNvGrpSpPr/>
              <p:nvPr/>
            </p:nvGrpSpPr>
            <p:grpSpPr>
              <a:xfrm>
                <a:off x="6694650" y="5385028"/>
                <a:ext cx="1074917" cy="652683"/>
                <a:chOff x="4742688" y="2999232"/>
                <a:chExt cx="4236720" cy="2572512"/>
              </a:xfrm>
            </p:grpSpPr>
            <p:sp>
              <p:nvSpPr>
                <p:cNvPr id="78" name="フリーフォーム 77"/>
                <p:cNvSpPr/>
                <p:nvPr/>
              </p:nvSpPr>
              <p:spPr bwMode="auto">
                <a:xfrm>
                  <a:off x="4742688" y="2999232"/>
                  <a:ext cx="4236720" cy="2572512"/>
                </a:xfrm>
                <a:custGeom>
                  <a:avLst/>
                  <a:gdLst>
                    <a:gd name="connsiteX0" fmla="*/ 4236720 w 4236720"/>
                    <a:gd name="connsiteY0" fmla="*/ 1926336 h 2572512"/>
                    <a:gd name="connsiteX1" fmla="*/ 3560064 w 4236720"/>
                    <a:gd name="connsiteY1" fmla="*/ 1383792 h 2572512"/>
                    <a:gd name="connsiteX2" fmla="*/ 2968752 w 4236720"/>
                    <a:gd name="connsiteY2" fmla="*/ 585216 h 2572512"/>
                    <a:gd name="connsiteX3" fmla="*/ 2078736 w 4236720"/>
                    <a:gd name="connsiteY3" fmla="*/ 176784 h 2572512"/>
                    <a:gd name="connsiteX4" fmla="*/ 1377696 w 4236720"/>
                    <a:gd name="connsiteY4" fmla="*/ 146304 h 2572512"/>
                    <a:gd name="connsiteX5" fmla="*/ 1213104 w 4236720"/>
                    <a:gd name="connsiteY5" fmla="*/ 152400 h 2572512"/>
                    <a:gd name="connsiteX6" fmla="*/ 1158240 w 4236720"/>
                    <a:gd name="connsiteY6" fmla="*/ 225552 h 2572512"/>
                    <a:gd name="connsiteX7" fmla="*/ 829056 w 4236720"/>
                    <a:gd name="connsiteY7" fmla="*/ 103632 h 2572512"/>
                    <a:gd name="connsiteX8" fmla="*/ 402336 w 4236720"/>
                    <a:gd name="connsiteY8" fmla="*/ 48768 h 2572512"/>
                    <a:gd name="connsiteX9" fmla="*/ 268224 w 4236720"/>
                    <a:gd name="connsiteY9" fmla="*/ 60960 h 2572512"/>
                    <a:gd name="connsiteX10" fmla="*/ 115824 w 4236720"/>
                    <a:gd name="connsiteY10" fmla="*/ 0 h 2572512"/>
                    <a:gd name="connsiteX11" fmla="*/ 0 w 4236720"/>
                    <a:gd name="connsiteY11" fmla="*/ 18288 h 2572512"/>
                    <a:gd name="connsiteX12" fmla="*/ 0 w 4236720"/>
                    <a:gd name="connsiteY12" fmla="*/ 152400 h 2572512"/>
                    <a:gd name="connsiteX13" fmla="*/ 201168 w 4236720"/>
                    <a:gd name="connsiteY13" fmla="*/ 335280 h 2572512"/>
                    <a:gd name="connsiteX14" fmla="*/ 810768 w 4236720"/>
                    <a:gd name="connsiteY14" fmla="*/ 591312 h 2572512"/>
                    <a:gd name="connsiteX15" fmla="*/ 1231392 w 4236720"/>
                    <a:gd name="connsiteY15" fmla="*/ 829056 h 2572512"/>
                    <a:gd name="connsiteX16" fmla="*/ 1341120 w 4236720"/>
                    <a:gd name="connsiteY16" fmla="*/ 938784 h 2572512"/>
                    <a:gd name="connsiteX17" fmla="*/ 1249680 w 4236720"/>
                    <a:gd name="connsiteY17" fmla="*/ 1152144 h 2572512"/>
                    <a:gd name="connsiteX18" fmla="*/ 1316736 w 4236720"/>
                    <a:gd name="connsiteY18" fmla="*/ 1432560 h 2572512"/>
                    <a:gd name="connsiteX19" fmla="*/ 1456944 w 4236720"/>
                    <a:gd name="connsiteY19" fmla="*/ 1725168 h 2572512"/>
                    <a:gd name="connsiteX20" fmla="*/ 1889760 w 4236720"/>
                    <a:gd name="connsiteY20" fmla="*/ 1987296 h 2572512"/>
                    <a:gd name="connsiteX21" fmla="*/ 2700528 w 4236720"/>
                    <a:gd name="connsiteY21" fmla="*/ 2359152 h 2572512"/>
                    <a:gd name="connsiteX22" fmla="*/ 3773424 w 4236720"/>
                    <a:gd name="connsiteY22" fmla="*/ 2572512 h 2572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236720" h="2572512">
                      <a:moveTo>
                        <a:pt x="4236720" y="1926336"/>
                      </a:moveTo>
                      <a:lnTo>
                        <a:pt x="3560064" y="1383792"/>
                      </a:lnTo>
                      <a:lnTo>
                        <a:pt x="2968752" y="585216"/>
                      </a:lnTo>
                      <a:lnTo>
                        <a:pt x="2078736" y="176784"/>
                      </a:lnTo>
                      <a:lnTo>
                        <a:pt x="1377696" y="146304"/>
                      </a:lnTo>
                      <a:lnTo>
                        <a:pt x="1213104" y="152400"/>
                      </a:lnTo>
                      <a:lnTo>
                        <a:pt x="1158240" y="225552"/>
                      </a:lnTo>
                      <a:lnTo>
                        <a:pt x="829056" y="103632"/>
                      </a:lnTo>
                      <a:lnTo>
                        <a:pt x="402336" y="48768"/>
                      </a:lnTo>
                      <a:lnTo>
                        <a:pt x="268224" y="60960"/>
                      </a:lnTo>
                      <a:lnTo>
                        <a:pt x="115824" y="0"/>
                      </a:lnTo>
                      <a:lnTo>
                        <a:pt x="0" y="18288"/>
                      </a:lnTo>
                      <a:lnTo>
                        <a:pt x="0" y="152400"/>
                      </a:lnTo>
                      <a:lnTo>
                        <a:pt x="201168" y="335280"/>
                      </a:lnTo>
                      <a:lnTo>
                        <a:pt x="810768" y="591312"/>
                      </a:lnTo>
                      <a:lnTo>
                        <a:pt x="1231392" y="829056"/>
                      </a:lnTo>
                      <a:lnTo>
                        <a:pt x="1341120" y="938784"/>
                      </a:lnTo>
                      <a:lnTo>
                        <a:pt x="1249680" y="1152144"/>
                      </a:lnTo>
                      <a:lnTo>
                        <a:pt x="1316736" y="1432560"/>
                      </a:lnTo>
                      <a:lnTo>
                        <a:pt x="1456944" y="1725168"/>
                      </a:lnTo>
                      <a:lnTo>
                        <a:pt x="1889760" y="1987296"/>
                      </a:lnTo>
                      <a:lnTo>
                        <a:pt x="2700528" y="2359152"/>
                      </a:lnTo>
                      <a:lnTo>
                        <a:pt x="3773424" y="2572512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" name="フリーフォーム 78"/>
                <p:cNvSpPr/>
                <p:nvPr/>
              </p:nvSpPr>
              <p:spPr bwMode="auto">
                <a:xfrm>
                  <a:off x="5919216" y="3230880"/>
                  <a:ext cx="426720" cy="109728"/>
                </a:xfrm>
                <a:custGeom>
                  <a:avLst/>
                  <a:gdLst>
                    <a:gd name="connsiteX0" fmla="*/ 0 w 426720"/>
                    <a:gd name="connsiteY0" fmla="*/ 0 h 109728"/>
                    <a:gd name="connsiteX1" fmla="*/ 347472 w 426720"/>
                    <a:gd name="connsiteY1" fmla="*/ 109728 h 109728"/>
                    <a:gd name="connsiteX2" fmla="*/ 426720 w 426720"/>
                    <a:gd name="connsiteY2" fmla="*/ 109728 h 109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26720" h="109728">
                      <a:moveTo>
                        <a:pt x="0" y="0"/>
                      </a:moveTo>
                      <a:lnTo>
                        <a:pt x="347472" y="109728"/>
                      </a:lnTo>
                      <a:lnTo>
                        <a:pt x="426720" y="109728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" name="フリーフォーム 79"/>
                <p:cNvSpPr/>
                <p:nvPr/>
              </p:nvSpPr>
              <p:spPr bwMode="auto">
                <a:xfrm>
                  <a:off x="6120384" y="4017264"/>
                  <a:ext cx="237744" cy="237744"/>
                </a:xfrm>
                <a:custGeom>
                  <a:avLst/>
                  <a:gdLst>
                    <a:gd name="connsiteX0" fmla="*/ 0 w 237744"/>
                    <a:gd name="connsiteY0" fmla="*/ 0 h 237744"/>
                    <a:gd name="connsiteX1" fmla="*/ 85344 w 237744"/>
                    <a:gd name="connsiteY1" fmla="*/ 140208 h 237744"/>
                    <a:gd name="connsiteX2" fmla="*/ 73152 w 237744"/>
                    <a:gd name="connsiteY2" fmla="*/ 237744 h 237744"/>
                    <a:gd name="connsiteX3" fmla="*/ 237744 w 237744"/>
                    <a:gd name="connsiteY3" fmla="*/ 79248 h 237744"/>
                    <a:gd name="connsiteX4" fmla="*/ 109728 w 237744"/>
                    <a:gd name="connsiteY4" fmla="*/ 73152 h 237744"/>
                    <a:gd name="connsiteX5" fmla="*/ 0 w 237744"/>
                    <a:gd name="connsiteY5" fmla="*/ 0 h 237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7744" h="237744">
                      <a:moveTo>
                        <a:pt x="0" y="0"/>
                      </a:moveTo>
                      <a:lnTo>
                        <a:pt x="85344" y="140208"/>
                      </a:lnTo>
                      <a:lnTo>
                        <a:pt x="73152" y="237744"/>
                      </a:lnTo>
                      <a:lnTo>
                        <a:pt x="237744" y="79248"/>
                      </a:lnTo>
                      <a:lnTo>
                        <a:pt x="109728" y="73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 80"/>
                <p:cNvSpPr/>
                <p:nvPr/>
              </p:nvSpPr>
              <p:spPr bwMode="auto">
                <a:xfrm>
                  <a:off x="6144768" y="4200144"/>
                  <a:ext cx="188976" cy="201168"/>
                </a:xfrm>
                <a:custGeom>
                  <a:avLst/>
                  <a:gdLst>
                    <a:gd name="connsiteX0" fmla="*/ 0 w 188976"/>
                    <a:gd name="connsiteY0" fmla="*/ 0 h 201168"/>
                    <a:gd name="connsiteX1" fmla="*/ 109728 w 188976"/>
                    <a:gd name="connsiteY1" fmla="*/ 170688 h 201168"/>
                    <a:gd name="connsiteX2" fmla="*/ 188976 w 188976"/>
                    <a:gd name="connsiteY2" fmla="*/ 201168 h 201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8976" h="201168">
                      <a:moveTo>
                        <a:pt x="0" y="0"/>
                      </a:moveTo>
                      <a:lnTo>
                        <a:pt x="109728" y="170688"/>
                      </a:lnTo>
                      <a:lnTo>
                        <a:pt x="188976" y="201168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88" name="下矢印 87"/>
            <p:cNvSpPr/>
            <p:nvPr/>
          </p:nvSpPr>
          <p:spPr bwMode="auto">
            <a:xfrm rot="11589756">
              <a:off x="6603674" y="5375891"/>
              <a:ext cx="201745" cy="254806"/>
            </a:xfrm>
            <a:prstGeom prst="downArrow">
              <a:avLst>
                <a:gd name="adj1" fmla="val 50000"/>
                <a:gd name="adj2" fmla="val 27501"/>
              </a:avLst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7806062" y="4869505"/>
            <a:ext cx="1815909" cy="1078019"/>
            <a:chOff x="7806062" y="4869505"/>
            <a:chExt cx="1815909" cy="1078019"/>
          </a:xfrm>
        </p:grpSpPr>
        <p:grpSp>
          <p:nvGrpSpPr>
            <p:cNvPr id="124" name="グループ化 123"/>
            <p:cNvGrpSpPr/>
            <p:nvPr/>
          </p:nvGrpSpPr>
          <p:grpSpPr>
            <a:xfrm>
              <a:off x="7806062" y="5094185"/>
              <a:ext cx="1815909" cy="853339"/>
              <a:chOff x="1511808" y="2032000"/>
              <a:chExt cx="7195312" cy="3381248"/>
            </a:xfrm>
          </p:grpSpPr>
          <p:sp>
            <p:nvSpPr>
              <p:cNvPr id="125" name="フリーフォーム 124"/>
              <p:cNvSpPr/>
              <p:nvPr/>
            </p:nvSpPr>
            <p:spPr bwMode="auto">
              <a:xfrm>
                <a:off x="1511808" y="2627376"/>
                <a:ext cx="3974592" cy="2785872"/>
              </a:xfrm>
              <a:custGeom>
                <a:avLst/>
                <a:gdLst>
                  <a:gd name="connsiteX0" fmla="*/ 0 w 3974592"/>
                  <a:gd name="connsiteY0" fmla="*/ 2304288 h 2785872"/>
                  <a:gd name="connsiteX1" fmla="*/ 743712 w 3974592"/>
                  <a:gd name="connsiteY1" fmla="*/ 1853184 h 2785872"/>
                  <a:gd name="connsiteX2" fmla="*/ 1054608 w 3974592"/>
                  <a:gd name="connsiteY2" fmla="*/ 1456944 h 2785872"/>
                  <a:gd name="connsiteX3" fmla="*/ 1359408 w 3974592"/>
                  <a:gd name="connsiteY3" fmla="*/ 688848 h 2785872"/>
                  <a:gd name="connsiteX4" fmla="*/ 1578864 w 3974592"/>
                  <a:gd name="connsiteY4" fmla="*/ 530352 h 2785872"/>
                  <a:gd name="connsiteX5" fmla="*/ 2054352 w 3974592"/>
                  <a:gd name="connsiteY5" fmla="*/ 243840 h 2785872"/>
                  <a:gd name="connsiteX6" fmla="*/ 2225040 w 3974592"/>
                  <a:gd name="connsiteY6" fmla="*/ 115824 h 2785872"/>
                  <a:gd name="connsiteX7" fmla="*/ 2310384 w 3974592"/>
                  <a:gd name="connsiteY7" fmla="*/ 0 h 2785872"/>
                  <a:gd name="connsiteX8" fmla="*/ 2432304 w 3974592"/>
                  <a:gd name="connsiteY8" fmla="*/ 30480 h 2785872"/>
                  <a:gd name="connsiteX9" fmla="*/ 2438400 w 3974592"/>
                  <a:gd name="connsiteY9" fmla="*/ 158496 h 2785872"/>
                  <a:gd name="connsiteX10" fmla="*/ 2316480 w 3974592"/>
                  <a:gd name="connsiteY10" fmla="*/ 774192 h 2785872"/>
                  <a:gd name="connsiteX11" fmla="*/ 3163824 w 3974592"/>
                  <a:gd name="connsiteY11" fmla="*/ 981456 h 2785872"/>
                  <a:gd name="connsiteX12" fmla="*/ 3438144 w 3974592"/>
                  <a:gd name="connsiteY12" fmla="*/ 1072896 h 2785872"/>
                  <a:gd name="connsiteX13" fmla="*/ 3864864 w 3974592"/>
                  <a:gd name="connsiteY13" fmla="*/ 999744 h 2785872"/>
                  <a:gd name="connsiteX14" fmla="*/ 3944112 w 3974592"/>
                  <a:gd name="connsiteY14" fmla="*/ 1078992 h 2785872"/>
                  <a:gd name="connsiteX15" fmla="*/ 3944112 w 3974592"/>
                  <a:gd name="connsiteY15" fmla="*/ 1170432 h 2785872"/>
                  <a:gd name="connsiteX16" fmla="*/ 3688080 w 3974592"/>
                  <a:gd name="connsiteY16" fmla="*/ 1292352 h 2785872"/>
                  <a:gd name="connsiteX17" fmla="*/ 3889248 w 3974592"/>
                  <a:gd name="connsiteY17" fmla="*/ 1249680 h 2785872"/>
                  <a:gd name="connsiteX18" fmla="*/ 3974592 w 3974592"/>
                  <a:gd name="connsiteY18" fmla="*/ 1316736 h 2785872"/>
                  <a:gd name="connsiteX19" fmla="*/ 3968496 w 3974592"/>
                  <a:gd name="connsiteY19" fmla="*/ 1414272 h 2785872"/>
                  <a:gd name="connsiteX20" fmla="*/ 3877056 w 3974592"/>
                  <a:gd name="connsiteY20" fmla="*/ 1572768 h 2785872"/>
                  <a:gd name="connsiteX21" fmla="*/ 3450336 w 3974592"/>
                  <a:gd name="connsiteY21" fmla="*/ 1975104 h 2785872"/>
                  <a:gd name="connsiteX22" fmla="*/ 2859024 w 3974592"/>
                  <a:gd name="connsiteY22" fmla="*/ 2273808 h 2785872"/>
                  <a:gd name="connsiteX23" fmla="*/ 1999488 w 3974592"/>
                  <a:gd name="connsiteY23" fmla="*/ 2523744 h 2785872"/>
                  <a:gd name="connsiteX24" fmla="*/ 1456944 w 3974592"/>
                  <a:gd name="connsiteY24" fmla="*/ 2560320 h 2785872"/>
                  <a:gd name="connsiteX25" fmla="*/ 950976 w 3974592"/>
                  <a:gd name="connsiteY25" fmla="*/ 2785872 h 2785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974592" h="2785872">
                    <a:moveTo>
                      <a:pt x="0" y="2304288"/>
                    </a:moveTo>
                    <a:lnTo>
                      <a:pt x="743712" y="1853184"/>
                    </a:lnTo>
                    <a:lnTo>
                      <a:pt x="1054608" y="1456944"/>
                    </a:lnTo>
                    <a:lnTo>
                      <a:pt x="1359408" y="688848"/>
                    </a:lnTo>
                    <a:lnTo>
                      <a:pt x="1578864" y="530352"/>
                    </a:lnTo>
                    <a:lnTo>
                      <a:pt x="2054352" y="243840"/>
                    </a:lnTo>
                    <a:lnTo>
                      <a:pt x="2225040" y="115824"/>
                    </a:lnTo>
                    <a:lnTo>
                      <a:pt x="2310384" y="0"/>
                    </a:lnTo>
                    <a:lnTo>
                      <a:pt x="2432304" y="30480"/>
                    </a:lnTo>
                    <a:lnTo>
                      <a:pt x="2438400" y="158496"/>
                    </a:lnTo>
                    <a:lnTo>
                      <a:pt x="2316480" y="774192"/>
                    </a:lnTo>
                    <a:lnTo>
                      <a:pt x="3163824" y="981456"/>
                    </a:lnTo>
                    <a:lnTo>
                      <a:pt x="3438144" y="1072896"/>
                    </a:lnTo>
                    <a:lnTo>
                      <a:pt x="3864864" y="999744"/>
                    </a:lnTo>
                    <a:lnTo>
                      <a:pt x="3944112" y="1078992"/>
                    </a:lnTo>
                    <a:lnTo>
                      <a:pt x="3944112" y="1170432"/>
                    </a:lnTo>
                    <a:lnTo>
                      <a:pt x="3688080" y="1292352"/>
                    </a:lnTo>
                    <a:lnTo>
                      <a:pt x="3889248" y="1249680"/>
                    </a:lnTo>
                    <a:lnTo>
                      <a:pt x="3974592" y="1316736"/>
                    </a:lnTo>
                    <a:lnTo>
                      <a:pt x="3968496" y="1414272"/>
                    </a:lnTo>
                    <a:lnTo>
                      <a:pt x="3877056" y="1572768"/>
                    </a:lnTo>
                    <a:lnTo>
                      <a:pt x="3450336" y="1975104"/>
                    </a:lnTo>
                    <a:lnTo>
                      <a:pt x="2859024" y="2273808"/>
                    </a:lnTo>
                    <a:lnTo>
                      <a:pt x="1999488" y="2523744"/>
                    </a:lnTo>
                    <a:lnTo>
                      <a:pt x="1456944" y="2560320"/>
                    </a:lnTo>
                    <a:lnTo>
                      <a:pt x="950976" y="2785872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" name="フリーフォーム 125"/>
              <p:cNvSpPr/>
              <p:nvPr/>
            </p:nvSpPr>
            <p:spPr bwMode="auto">
              <a:xfrm>
                <a:off x="3606800" y="3977640"/>
                <a:ext cx="807720" cy="792480"/>
              </a:xfrm>
              <a:custGeom>
                <a:avLst/>
                <a:gdLst>
                  <a:gd name="connsiteX0" fmla="*/ 25400 w 807720"/>
                  <a:gd name="connsiteY0" fmla="*/ 167640 h 792480"/>
                  <a:gd name="connsiteX1" fmla="*/ 0 w 807720"/>
                  <a:gd name="connsiteY1" fmla="*/ 497840 h 792480"/>
                  <a:gd name="connsiteX2" fmla="*/ 213360 w 807720"/>
                  <a:gd name="connsiteY2" fmla="*/ 492760 h 792480"/>
                  <a:gd name="connsiteX3" fmla="*/ 523240 w 807720"/>
                  <a:gd name="connsiteY3" fmla="*/ 579120 h 792480"/>
                  <a:gd name="connsiteX4" fmla="*/ 807720 w 807720"/>
                  <a:gd name="connsiteY4" fmla="*/ 792480 h 792480"/>
                  <a:gd name="connsiteX5" fmla="*/ 548640 w 807720"/>
                  <a:gd name="connsiteY5" fmla="*/ 396240 h 792480"/>
                  <a:gd name="connsiteX6" fmla="*/ 187960 w 807720"/>
                  <a:gd name="connsiteY6" fmla="*/ 269240 h 792480"/>
                  <a:gd name="connsiteX7" fmla="*/ 40640 w 807720"/>
                  <a:gd name="connsiteY7" fmla="*/ 0 h 792480"/>
                  <a:gd name="connsiteX8" fmla="*/ 25400 w 807720"/>
                  <a:gd name="connsiteY8" fmla="*/ 167640 h 792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7720" h="792480">
                    <a:moveTo>
                      <a:pt x="25400" y="167640"/>
                    </a:moveTo>
                    <a:lnTo>
                      <a:pt x="0" y="497840"/>
                    </a:lnTo>
                    <a:lnTo>
                      <a:pt x="213360" y="492760"/>
                    </a:lnTo>
                    <a:lnTo>
                      <a:pt x="523240" y="579120"/>
                    </a:lnTo>
                    <a:lnTo>
                      <a:pt x="807720" y="792480"/>
                    </a:lnTo>
                    <a:lnTo>
                      <a:pt x="548640" y="396240"/>
                    </a:lnTo>
                    <a:lnTo>
                      <a:pt x="187960" y="269240"/>
                    </a:lnTo>
                    <a:lnTo>
                      <a:pt x="40640" y="0"/>
                    </a:lnTo>
                    <a:lnTo>
                      <a:pt x="25400" y="16764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 126"/>
              <p:cNvSpPr/>
              <p:nvPr/>
            </p:nvSpPr>
            <p:spPr bwMode="auto">
              <a:xfrm>
                <a:off x="3510280" y="2971800"/>
                <a:ext cx="406400" cy="629920"/>
              </a:xfrm>
              <a:custGeom>
                <a:avLst/>
                <a:gdLst>
                  <a:gd name="connsiteX0" fmla="*/ 355600 w 401320"/>
                  <a:gd name="connsiteY0" fmla="*/ 0 h 660400"/>
                  <a:gd name="connsiteX1" fmla="*/ 401320 w 401320"/>
                  <a:gd name="connsiteY1" fmla="*/ 81280 h 660400"/>
                  <a:gd name="connsiteX2" fmla="*/ 381000 w 401320"/>
                  <a:gd name="connsiteY2" fmla="*/ 279400 h 660400"/>
                  <a:gd name="connsiteX3" fmla="*/ 259080 w 401320"/>
                  <a:gd name="connsiteY3" fmla="*/ 660400 h 660400"/>
                  <a:gd name="connsiteX4" fmla="*/ 254000 w 401320"/>
                  <a:gd name="connsiteY4" fmla="*/ 492760 h 660400"/>
                  <a:gd name="connsiteX5" fmla="*/ 101600 w 401320"/>
                  <a:gd name="connsiteY5" fmla="*/ 472440 h 660400"/>
                  <a:gd name="connsiteX6" fmla="*/ 0 w 401320"/>
                  <a:gd name="connsiteY6" fmla="*/ 452120 h 660400"/>
                  <a:gd name="connsiteX7" fmla="*/ 208280 w 401320"/>
                  <a:gd name="connsiteY7" fmla="*/ 381000 h 660400"/>
                  <a:gd name="connsiteX8" fmla="*/ 304800 w 401320"/>
                  <a:gd name="connsiteY8" fmla="*/ 182880 h 660400"/>
                  <a:gd name="connsiteX9" fmla="*/ 355600 w 401320"/>
                  <a:gd name="connsiteY9" fmla="*/ 0 h 660400"/>
                  <a:gd name="connsiteX0" fmla="*/ 355600 w 411480"/>
                  <a:gd name="connsiteY0" fmla="*/ 0 h 660400"/>
                  <a:gd name="connsiteX1" fmla="*/ 401320 w 411480"/>
                  <a:gd name="connsiteY1" fmla="*/ 81280 h 660400"/>
                  <a:gd name="connsiteX2" fmla="*/ 381000 w 411480"/>
                  <a:gd name="connsiteY2" fmla="*/ 279400 h 660400"/>
                  <a:gd name="connsiteX3" fmla="*/ 259080 w 411480"/>
                  <a:gd name="connsiteY3" fmla="*/ 660400 h 660400"/>
                  <a:gd name="connsiteX4" fmla="*/ 254000 w 411480"/>
                  <a:gd name="connsiteY4" fmla="*/ 492760 h 660400"/>
                  <a:gd name="connsiteX5" fmla="*/ 101600 w 411480"/>
                  <a:gd name="connsiteY5" fmla="*/ 472440 h 660400"/>
                  <a:gd name="connsiteX6" fmla="*/ 0 w 411480"/>
                  <a:gd name="connsiteY6" fmla="*/ 452120 h 660400"/>
                  <a:gd name="connsiteX7" fmla="*/ 208280 w 411480"/>
                  <a:gd name="connsiteY7" fmla="*/ 381000 h 660400"/>
                  <a:gd name="connsiteX8" fmla="*/ 304800 w 411480"/>
                  <a:gd name="connsiteY8" fmla="*/ 182880 h 660400"/>
                  <a:gd name="connsiteX9" fmla="*/ 411480 w 411480"/>
                  <a:gd name="connsiteY9" fmla="*/ 25400 h 660400"/>
                  <a:gd name="connsiteX10" fmla="*/ 355600 w 411480"/>
                  <a:gd name="connsiteY10" fmla="*/ 0 h 660400"/>
                  <a:gd name="connsiteX0" fmla="*/ 355600 w 411480"/>
                  <a:gd name="connsiteY0" fmla="*/ 0 h 660400"/>
                  <a:gd name="connsiteX1" fmla="*/ 401320 w 411480"/>
                  <a:gd name="connsiteY1" fmla="*/ 81280 h 660400"/>
                  <a:gd name="connsiteX2" fmla="*/ 381000 w 411480"/>
                  <a:gd name="connsiteY2" fmla="*/ 279400 h 660400"/>
                  <a:gd name="connsiteX3" fmla="*/ 259080 w 411480"/>
                  <a:gd name="connsiteY3" fmla="*/ 660400 h 660400"/>
                  <a:gd name="connsiteX4" fmla="*/ 254000 w 411480"/>
                  <a:gd name="connsiteY4" fmla="*/ 492760 h 660400"/>
                  <a:gd name="connsiteX5" fmla="*/ 101600 w 411480"/>
                  <a:gd name="connsiteY5" fmla="*/ 472440 h 660400"/>
                  <a:gd name="connsiteX6" fmla="*/ 0 w 411480"/>
                  <a:gd name="connsiteY6" fmla="*/ 452120 h 660400"/>
                  <a:gd name="connsiteX7" fmla="*/ 208280 w 411480"/>
                  <a:gd name="connsiteY7" fmla="*/ 381000 h 660400"/>
                  <a:gd name="connsiteX8" fmla="*/ 309880 w 411480"/>
                  <a:gd name="connsiteY8" fmla="*/ 213360 h 660400"/>
                  <a:gd name="connsiteX9" fmla="*/ 411480 w 411480"/>
                  <a:gd name="connsiteY9" fmla="*/ 25400 h 660400"/>
                  <a:gd name="connsiteX10" fmla="*/ 355600 w 411480"/>
                  <a:gd name="connsiteY10" fmla="*/ 0 h 660400"/>
                  <a:gd name="connsiteX0" fmla="*/ 355600 w 401320"/>
                  <a:gd name="connsiteY0" fmla="*/ 0 h 660400"/>
                  <a:gd name="connsiteX1" fmla="*/ 401320 w 401320"/>
                  <a:gd name="connsiteY1" fmla="*/ 81280 h 660400"/>
                  <a:gd name="connsiteX2" fmla="*/ 381000 w 401320"/>
                  <a:gd name="connsiteY2" fmla="*/ 279400 h 660400"/>
                  <a:gd name="connsiteX3" fmla="*/ 259080 w 401320"/>
                  <a:gd name="connsiteY3" fmla="*/ 660400 h 660400"/>
                  <a:gd name="connsiteX4" fmla="*/ 254000 w 401320"/>
                  <a:gd name="connsiteY4" fmla="*/ 492760 h 660400"/>
                  <a:gd name="connsiteX5" fmla="*/ 101600 w 401320"/>
                  <a:gd name="connsiteY5" fmla="*/ 472440 h 660400"/>
                  <a:gd name="connsiteX6" fmla="*/ 0 w 401320"/>
                  <a:gd name="connsiteY6" fmla="*/ 452120 h 660400"/>
                  <a:gd name="connsiteX7" fmla="*/ 208280 w 401320"/>
                  <a:gd name="connsiteY7" fmla="*/ 381000 h 660400"/>
                  <a:gd name="connsiteX8" fmla="*/ 309880 w 401320"/>
                  <a:gd name="connsiteY8" fmla="*/ 213360 h 660400"/>
                  <a:gd name="connsiteX9" fmla="*/ 355600 w 401320"/>
                  <a:gd name="connsiteY9" fmla="*/ 0 h 660400"/>
                  <a:gd name="connsiteX0" fmla="*/ 355600 w 406400"/>
                  <a:gd name="connsiteY0" fmla="*/ 0 h 660400"/>
                  <a:gd name="connsiteX1" fmla="*/ 406400 w 406400"/>
                  <a:gd name="connsiteY1" fmla="*/ 152400 h 660400"/>
                  <a:gd name="connsiteX2" fmla="*/ 381000 w 406400"/>
                  <a:gd name="connsiteY2" fmla="*/ 279400 h 660400"/>
                  <a:gd name="connsiteX3" fmla="*/ 259080 w 406400"/>
                  <a:gd name="connsiteY3" fmla="*/ 660400 h 660400"/>
                  <a:gd name="connsiteX4" fmla="*/ 254000 w 406400"/>
                  <a:gd name="connsiteY4" fmla="*/ 492760 h 660400"/>
                  <a:gd name="connsiteX5" fmla="*/ 101600 w 406400"/>
                  <a:gd name="connsiteY5" fmla="*/ 472440 h 660400"/>
                  <a:gd name="connsiteX6" fmla="*/ 0 w 406400"/>
                  <a:gd name="connsiteY6" fmla="*/ 452120 h 660400"/>
                  <a:gd name="connsiteX7" fmla="*/ 208280 w 406400"/>
                  <a:gd name="connsiteY7" fmla="*/ 381000 h 660400"/>
                  <a:gd name="connsiteX8" fmla="*/ 309880 w 406400"/>
                  <a:gd name="connsiteY8" fmla="*/ 213360 h 660400"/>
                  <a:gd name="connsiteX9" fmla="*/ 355600 w 406400"/>
                  <a:gd name="connsiteY9" fmla="*/ 0 h 660400"/>
                  <a:gd name="connsiteX0" fmla="*/ 355600 w 406400"/>
                  <a:gd name="connsiteY0" fmla="*/ 0 h 660400"/>
                  <a:gd name="connsiteX1" fmla="*/ 406400 w 406400"/>
                  <a:gd name="connsiteY1" fmla="*/ 152400 h 660400"/>
                  <a:gd name="connsiteX2" fmla="*/ 381000 w 406400"/>
                  <a:gd name="connsiteY2" fmla="*/ 279400 h 660400"/>
                  <a:gd name="connsiteX3" fmla="*/ 259080 w 406400"/>
                  <a:gd name="connsiteY3" fmla="*/ 660400 h 660400"/>
                  <a:gd name="connsiteX4" fmla="*/ 254000 w 406400"/>
                  <a:gd name="connsiteY4" fmla="*/ 492760 h 660400"/>
                  <a:gd name="connsiteX5" fmla="*/ 101600 w 406400"/>
                  <a:gd name="connsiteY5" fmla="*/ 472440 h 660400"/>
                  <a:gd name="connsiteX6" fmla="*/ 0 w 406400"/>
                  <a:gd name="connsiteY6" fmla="*/ 452120 h 660400"/>
                  <a:gd name="connsiteX7" fmla="*/ 208280 w 406400"/>
                  <a:gd name="connsiteY7" fmla="*/ 381000 h 660400"/>
                  <a:gd name="connsiteX8" fmla="*/ 345440 w 406400"/>
                  <a:gd name="connsiteY8" fmla="*/ 218440 h 660400"/>
                  <a:gd name="connsiteX9" fmla="*/ 355600 w 406400"/>
                  <a:gd name="connsiteY9" fmla="*/ 0 h 660400"/>
                  <a:gd name="connsiteX0" fmla="*/ 391160 w 406400"/>
                  <a:gd name="connsiteY0" fmla="*/ 0 h 629920"/>
                  <a:gd name="connsiteX1" fmla="*/ 406400 w 406400"/>
                  <a:gd name="connsiteY1" fmla="*/ 121920 h 629920"/>
                  <a:gd name="connsiteX2" fmla="*/ 381000 w 406400"/>
                  <a:gd name="connsiteY2" fmla="*/ 248920 h 629920"/>
                  <a:gd name="connsiteX3" fmla="*/ 259080 w 406400"/>
                  <a:gd name="connsiteY3" fmla="*/ 629920 h 629920"/>
                  <a:gd name="connsiteX4" fmla="*/ 254000 w 406400"/>
                  <a:gd name="connsiteY4" fmla="*/ 462280 h 629920"/>
                  <a:gd name="connsiteX5" fmla="*/ 101600 w 406400"/>
                  <a:gd name="connsiteY5" fmla="*/ 441960 h 629920"/>
                  <a:gd name="connsiteX6" fmla="*/ 0 w 406400"/>
                  <a:gd name="connsiteY6" fmla="*/ 421640 h 629920"/>
                  <a:gd name="connsiteX7" fmla="*/ 208280 w 406400"/>
                  <a:gd name="connsiteY7" fmla="*/ 350520 h 629920"/>
                  <a:gd name="connsiteX8" fmla="*/ 345440 w 406400"/>
                  <a:gd name="connsiteY8" fmla="*/ 187960 h 629920"/>
                  <a:gd name="connsiteX9" fmla="*/ 391160 w 406400"/>
                  <a:gd name="connsiteY9" fmla="*/ 0 h 629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6400" h="629920">
                    <a:moveTo>
                      <a:pt x="391160" y="0"/>
                    </a:moveTo>
                    <a:lnTo>
                      <a:pt x="406400" y="121920"/>
                    </a:lnTo>
                    <a:lnTo>
                      <a:pt x="381000" y="248920"/>
                    </a:lnTo>
                    <a:lnTo>
                      <a:pt x="259080" y="629920"/>
                    </a:lnTo>
                    <a:lnTo>
                      <a:pt x="254000" y="462280"/>
                    </a:lnTo>
                    <a:lnTo>
                      <a:pt x="101600" y="441960"/>
                    </a:lnTo>
                    <a:lnTo>
                      <a:pt x="0" y="421640"/>
                    </a:lnTo>
                    <a:lnTo>
                      <a:pt x="208280" y="350520"/>
                    </a:lnTo>
                    <a:lnTo>
                      <a:pt x="345440" y="187960"/>
                    </a:lnTo>
                    <a:cubicBezTo>
                      <a:pt x="369993" y="124460"/>
                      <a:pt x="375920" y="22013"/>
                      <a:pt x="391160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 127"/>
              <p:cNvSpPr/>
              <p:nvPr/>
            </p:nvSpPr>
            <p:spPr bwMode="auto">
              <a:xfrm>
                <a:off x="3525520" y="2992120"/>
                <a:ext cx="386080" cy="406400"/>
              </a:xfrm>
              <a:custGeom>
                <a:avLst/>
                <a:gdLst>
                  <a:gd name="connsiteX0" fmla="*/ 0 w 386080"/>
                  <a:gd name="connsiteY0" fmla="*/ 406400 h 406400"/>
                  <a:gd name="connsiteX1" fmla="*/ 213360 w 386080"/>
                  <a:gd name="connsiteY1" fmla="*/ 304800 h 406400"/>
                  <a:gd name="connsiteX2" fmla="*/ 304800 w 386080"/>
                  <a:gd name="connsiteY2" fmla="*/ 91440 h 406400"/>
                  <a:gd name="connsiteX3" fmla="*/ 386080 w 386080"/>
                  <a:gd name="connsiteY3" fmla="*/ 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6080" h="406400">
                    <a:moveTo>
                      <a:pt x="0" y="406400"/>
                    </a:moveTo>
                    <a:lnTo>
                      <a:pt x="213360" y="304800"/>
                    </a:lnTo>
                    <a:lnTo>
                      <a:pt x="304800" y="91440"/>
                    </a:lnTo>
                    <a:lnTo>
                      <a:pt x="386080" y="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" name="フリーフォーム 128"/>
              <p:cNvSpPr/>
              <p:nvPr/>
            </p:nvSpPr>
            <p:spPr bwMode="auto">
              <a:xfrm>
                <a:off x="3669792" y="2078736"/>
                <a:ext cx="1700784" cy="2535936"/>
              </a:xfrm>
              <a:custGeom>
                <a:avLst/>
                <a:gdLst>
                  <a:gd name="connsiteX0" fmla="*/ 451104 w 1700784"/>
                  <a:gd name="connsiteY0" fmla="*/ 0 h 2535936"/>
                  <a:gd name="connsiteX1" fmla="*/ 390144 w 1700784"/>
                  <a:gd name="connsiteY1" fmla="*/ 67056 h 2535936"/>
                  <a:gd name="connsiteX2" fmla="*/ 0 w 1700784"/>
                  <a:gd name="connsiteY2" fmla="*/ 2200656 h 2535936"/>
                  <a:gd name="connsiteX3" fmla="*/ 18288 w 1700784"/>
                  <a:gd name="connsiteY3" fmla="*/ 2298192 h 2535936"/>
                  <a:gd name="connsiteX4" fmla="*/ 1450848 w 1700784"/>
                  <a:gd name="connsiteY4" fmla="*/ 2535936 h 2535936"/>
                  <a:gd name="connsiteX5" fmla="*/ 1542288 w 1700784"/>
                  <a:gd name="connsiteY5" fmla="*/ 2474976 h 2535936"/>
                  <a:gd name="connsiteX6" fmla="*/ 1700784 w 1700784"/>
                  <a:gd name="connsiteY6" fmla="*/ 262128 h 2535936"/>
                  <a:gd name="connsiteX7" fmla="*/ 1670304 w 1700784"/>
                  <a:gd name="connsiteY7" fmla="*/ 219456 h 2535936"/>
                  <a:gd name="connsiteX8" fmla="*/ 451104 w 1700784"/>
                  <a:gd name="connsiteY8" fmla="*/ 0 h 2535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00784" h="2535936">
                    <a:moveTo>
                      <a:pt x="451104" y="0"/>
                    </a:moveTo>
                    <a:lnTo>
                      <a:pt x="390144" y="67056"/>
                    </a:lnTo>
                    <a:lnTo>
                      <a:pt x="0" y="2200656"/>
                    </a:lnTo>
                    <a:lnTo>
                      <a:pt x="18288" y="2298192"/>
                    </a:lnTo>
                    <a:lnTo>
                      <a:pt x="1450848" y="2535936"/>
                    </a:lnTo>
                    <a:lnTo>
                      <a:pt x="1542288" y="2474976"/>
                    </a:lnTo>
                    <a:lnTo>
                      <a:pt x="1700784" y="262128"/>
                    </a:lnTo>
                    <a:lnTo>
                      <a:pt x="1670304" y="219456"/>
                    </a:lnTo>
                    <a:lnTo>
                      <a:pt x="451104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 129"/>
              <p:cNvSpPr/>
              <p:nvPr/>
            </p:nvSpPr>
            <p:spPr bwMode="auto">
              <a:xfrm>
                <a:off x="3832860" y="2331720"/>
                <a:ext cx="1447800" cy="1855470"/>
              </a:xfrm>
              <a:custGeom>
                <a:avLst/>
                <a:gdLst>
                  <a:gd name="connsiteX0" fmla="*/ 0 w 1447800"/>
                  <a:gd name="connsiteY0" fmla="*/ 1680210 h 1855470"/>
                  <a:gd name="connsiteX1" fmla="*/ 331470 w 1447800"/>
                  <a:gd name="connsiteY1" fmla="*/ 0 h 1855470"/>
                  <a:gd name="connsiteX2" fmla="*/ 1447800 w 1447800"/>
                  <a:gd name="connsiteY2" fmla="*/ 156210 h 1855470"/>
                  <a:gd name="connsiteX3" fmla="*/ 1306830 w 1447800"/>
                  <a:gd name="connsiteY3" fmla="*/ 1855470 h 1855470"/>
                  <a:gd name="connsiteX4" fmla="*/ 0 w 1447800"/>
                  <a:gd name="connsiteY4" fmla="*/ 1680210 h 1855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7800" h="1855470">
                    <a:moveTo>
                      <a:pt x="0" y="1680210"/>
                    </a:moveTo>
                    <a:lnTo>
                      <a:pt x="331470" y="0"/>
                    </a:lnTo>
                    <a:lnTo>
                      <a:pt x="1447800" y="156210"/>
                    </a:lnTo>
                    <a:lnTo>
                      <a:pt x="1306830" y="1855470"/>
                    </a:lnTo>
                    <a:lnTo>
                      <a:pt x="0" y="168021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 130"/>
              <p:cNvSpPr/>
              <p:nvPr/>
            </p:nvSpPr>
            <p:spPr bwMode="auto">
              <a:xfrm>
                <a:off x="5412740" y="2595880"/>
                <a:ext cx="546100" cy="373380"/>
              </a:xfrm>
              <a:custGeom>
                <a:avLst/>
                <a:gdLst>
                  <a:gd name="connsiteX0" fmla="*/ 60960 w 546100"/>
                  <a:gd name="connsiteY0" fmla="*/ 10160 h 373380"/>
                  <a:gd name="connsiteX1" fmla="*/ 0 w 546100"/>
                  <a:gd name="connsiteY1" fmla="*/ 149860 h 373380"/>
                  <a:gd name="connsiteX2" fmla="*/ 66040 w 546100"/>
                  <a:gd name="connsiteY2" fmla="*/ 215900 h 373380"/>
                  <a:gd name="connsiteX3" fmla="*/ 289560 w 546100"/>
                  <a:gd name="connsiteY3" fmla="*/ 294640 h 373380"/>
                  <a:gd name="connsiteX4" fmla="*/ 403860 w 546100"/>
                  <a:gd name="connsiteY4" fmla="*/ 373380 h 373380"/>
                  <a:gd name="connsiteX5" fmla="*/ 546100 w 546100"/>
                  <a:gd name="connsiteY5" fmla="*/ 78740 h 373380"/>
                  <a:gd name="connsiteX6" fmla="*/ 401320 w 546100"/>
                  <a:gd name="connsiteY6" fmla="*/ 0 h 373380"/>
                  <a:gd name="connsiteX7" fmla="*/ 60960 w 546100"/>
                  <a:gd name="connsiteY7" fmla="*/ 10160 h 37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6100" h="373380">
                    <a:moveTo>
                      <a:pt x="60960" y="10160"/>
                    </a:moveTo>
                    <a:lnTo>
                      <a:pt x="0" y="149860"/>
                    </a:lnTo>
                    <a:lnTo>
                      <a:pt x="66040" y="215900"/>
                    </a:lnTo>
                    <a:lnTo>
                      <a:pt x="289560" y="294640"/>
                    </a:lnTo>
                    <a:lnTo>
                      <a:pt x="403860" y="373380"/>
                    </a:lnTo>
                    <a:lnTo>
                      <a:pt x="546100" y="78740"/>
                    </a:lnTo>
                    <a:lnTo>
                      <a:pt x="401320" y="0"/>
                    </a:lnTo>
                    <a:lnTo>
                      <a:pt x="60960" y="1016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 131"/>
              <p:cNvSpPr/>
              <p:nvPr/>
            </p:nvSpPr>
            <p:spPr bwMode="auto">
              <a:xfrm>
                <a:off x="4739640" y="2032000"/>
                <a:ext cx="3967480" cy="2971800"/>
              </a:xfrm>
              <a:custGeom>
                <a:avLst/>
                <a:gdLst>
                  <a:gd name="connsiteX0" fmla="*/ 2783840 w 3967480"/>
                  <a:gd name="connsiteY0" fmla="*/ 2971800 h 2971800"/>
                  <a:gd name="connsiteX1" fmla="*/ 2194560 w 3967480"/>
                  <a:gd name="connsiteY1" fmla="*/ 2438400 h 2971800"/>
                  <a:gd name="connsiteX2" fmla="*/ 1407160 w 3967480"/>
                  <a:gd name="connsiteY2" fmla="*/ 2199640 h 2971800"/>
                  <a:gd name="connsiteX3" fmla="*/ 924560 w 3967480"/>
                  <a:gd name="connsiteY3" fmla="*/ 1849120 h 2971800"/>
                  <a:gd name="connsiteX4" fmla="*/ 838200 w 3967480"/>
                  <a:gd name="connsiteY4" fmla="*/ 1635760 h 2971800"/>
                  <a:gd name="connsiteX5" fmla="*/ 462280 w 3967480"/>
                  <a:gd name="connsiteY5" fmla="*/ 1315720 h 2971800"/>
                  <a:gd name="connsiteX6" fmla="*/ 284480 w 3967480"/>
                  <a:gd name="connsiteY6" fmla="*/ 1188720 h 2971800"/>
                  <a:gd name="connsiteX7" fmla="*/ 60960 w 3967480"/>
                  <a:gd name="connsiteY7" fmla="*/ 1122680 h 2971800"/>
                  <a:gd name="connsiteX8" fmla="*/ 0 w 3967480"/>
                  <a:gd name="connsiteY8" fmla="*/ 1016000 h 2971800"/>
                  <a:gd name="connsiteX9" fmla="*/ 30480 w 3967480"/>
                  <a:gd name="connsiteY9" fmla="*/ 858520 h 2971800"/>
                  <a:gd name="connsiteX10" fmla="*/ 198120 w 3967480"/>
                  <a:gd name="connsiteY10" fmla="*/ 792480 h 2971800"/>
                  <a:gd name="connsiteX11" fmla="*/ 538480 w 3967480"/>
                  <a:gd name="connsiteY11" fmla="*/ 848360 h 2971800"/>
                  <a:gd name="connsiteX12" fmla="*/ 756920 w 3967480"/>
                  <a:gd name="connsiteY12" fmla="*/ 944880 h 2971800"/>
                  <a:gd name="connsiteX13" fmla="*/ 843280 w 3967480"/>
                  <a:gd name="connsiteY13" fmla="*/ 965200 h 2971800"/>
                  <a:gd name="connsiteX14" fmla="*/ 1000760 w 3967480"/>
                  <a:gd name="connsiteY14" fmla="*/ 960120 h 2971800"/>
                  <a:gd name="connsiteX15" fmla="*/ 1087120 w 3967480"/>
                  <a:gd name="connsiteY15" fmla="*/ 675640 h 2971800"/>
                  <a:gd name="connsiteX16" fmla="*/ 772160 w 3967480"/>
                  <a:gd name="connsiteY16" fmla="*/ 640080 h 2971800"/>
                  <a:gd name="connsiteX17" fmla="*/ 665480 w 3967480"/>
                  <a:gd name="connsiteY17" fmla="*/ 604520 h 2971800"/>
                  <a:gd name="connsiteX18" fmla="*/ 447040 w 3967480"/>
                  <a:gd name="connsiteY18" fmla="*/ 746760 h 2971800"/>
                  <a:gd name="connsiteX19" fmla="*/ 284480 w 3967480"/>
                  <a:gd name="connsiteY19" fmla="*/ 807720 h 2971800"/>
                  <a:gd name="connsiteX20" fmla="*/ 30480 w 3967480"/>
                  <a:gd name="connsiteY20" fmla="*/ 822960 h 2971800"/>
                  <a:gd name="connsiteX21" fmla="*/ 10160 w 3967480"/>
                  <a:gd name="connsiteY21" fmla="*/ 721360 h 2971800"/>
                  <a:gd name="connsiteX22" fmla="*/ 254000 w 3967480"/>
                  <a:gd name="connsiteY22" fmla="*/ 528320 h 2971800"/>
                  <a:gd name="connsiteX23" fmla="*/ 604520 w 3967480"/>
                  <a:gd name="connsiteY23" fmla="*/ 213360 h 2971800"/>
                  <a:gd name="connsiteX24" fmla="*/ 883920 w 3967480"/>
                  <a:gd name="connsiteY24" fmla="*/ 203200 h 2971800"/>
                  <a:gd name="connsiteX25" fmla="*/ 1005840 w 3967480"/>
                  <a:gd name="connsiteY25" fmla="*/ 172720 h 2971800"/>
                  <a:gd name="connsiteX26" fmla="*/ 1280160 w 3967480"/>
                  <a:gd name="connsiteY26" fmla="*/ 0 h 2971800"/>
                  <a:gd name="connsiteX27" fmla="*/ 1610360 w 3967480"/>
                  <a:gd name="connsiteY27" fmla="*/ 137160 h 2971800"/>
                  <a:gd name="connsiteX28" fmla="*/ 1920240 w 3967480"/>
                  <a:gd name="connsiteY28" fmla="*/ 375920 h 2971800"/>
                  <a:gd name="connsiteX29" fmla="*/ 2255520 w 3967480"/>
                  <a:gd name="connsiteY29" fmla="*/ 721360 h 2971800"/>
                  <a:gd name="connsiteX30" fmla="*/ 2860040 w 3967480"/>
                  <a:gd name="connsiteY30" fmla="*/ 1534160 h 2971800"/>
                  <a:gd name="connsiteX31" fmla="*/ 3510280 w 3967480"/>
                  <a:gd name="connsiteY31" fmla="*/ 1996440 h 2971800"/>
                  <a:gd name="connsiteX32" fmla="*/ 3921760 w 3967480"/>
                  <a:gd name="connsiteY32" fmla="*/ 2484120 h 2971800"/>
                  <a:gd name="connsiteX33" fmla="*/ 3967480 w 3967480"/>
                  <a:gd name="connsiteY33" fmla="*/ 2661920 h 2971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967480" h="2971800">
                    <a:moveTo>
                      <a:pt x="2783840" y="2971800"/>
                    </a:moveTo>
                    <a:lnTo>
                      <a:pt x="2194560" y="2438400"/>
                    </a:lnTo>
                    <a:lnTo>
                      <a:pt x="1407160" y="2199640"/>
                    </a:lnTo>
                    <a:lnTo>
                      <a:pt x="924560" y="1849120"/>
                    </a:lnTo>
                    <a:lnTo>
                      <a:pt x="838200" y="1635760"/>
                    </a:lnTo>
                    <a:lnTo>
                      <a:pt x="462280" y="1315720"/>
                    </a:lnTo>
                    <a:lnTo>
                      <a:pt x="284480" y="1188720"/>
                    </a:lnTo>
                    <a:lnTo>
                      <a:pt x="60960" y="1122680"/>
                    </a:lnTo>
                    <a:lnTo>
                      <a:pt x="0" y="1016000"/>
                    </a:lnTo>
                    <a:lnTo>
                      <a:pt x="30480" y="858520"/>
                    </a:lnTo>
                    <a:lnTo>
                      <a:pt x="198120" y="792480"/>
                    </a:lnTo>
                    <a:lnTo>
                      <a:pt x="538480" y="848360"/>
                    </a:lnTo>
                    <a:lnTo>
                      <a:pt x="756920" y="944880"/>
                    </a:lnTo>
                    <a:lnTo>
                      <a:pt x="843280" y="965200"/>
                    </a:lnTo>
                    <a:lnTo>
                      <a:pt x="1000760" y="960120"/>
                    </a:lnTo>
                    <a:lnTo>
                      <a:pt x="1087120" y="675640"/>
                    </a:lnTo>
                    <a:lnTo>
                      <a:pt x="772160" y="640080"/>
                    </a:lnTo>
                    <a:lnTo>
                      <a:pt x="665480" y="604520"/>
                    </a:lnTo>
                    <a:lnTo>
                      <a:pt x="447040" y="746760"/>
                    </a:lnTo>
                    <a:lnTo>
                      <a:pt x="284480" y="807720"/>
                    </a:lnTo>
                    <a:lnTo>
                      <a:pt x="30480" y="822960"/>
                    </a:lnTo>
                    <a:lnTo>
                      <a:pt x="10160" y="721360"/>
                    </a:lnTo>
                    <a:lnTo>
                      <a:pt x="254000" y="528320"/>
                    </a:lnTo>
                    <a:lnTo>
                      <a:pt x="604520" y="213360"/>
                    </a:lnTo>
                    <a:lnTo>
                      <a:pt x="883920" y="203200"/>
                    </a:lnTo>
                    <a:lnTo>
                      <a:pt x="1005840" y="172720"/>
                    </a:lnTo>
                    <a:lnTo>
                      <a:pt x="1280160" y="0"/>
                    </a:lnTo>
                    <a:lnTo>
                      <a:pt x="1610360" y="137160"/>
                    </a:lnTo>
                    <a:lnTo>
                      <a:pt x="1920240" y="375920"/>
                    </a:lnTo>
                    <a:lnTo>
                      <a:pt x="2255520" y="721360"/>
                    </a:lnTo>
                    <a:lnTo>
                      <a:pt x="2860040" y="1534160"/>
                    </a:lnTo>
                    <a:lnTo>
                      <a:pt x="3510280" y="1996440"/>
                    </a:lnTo>
                    <a:lnTo>
                      <a:pt x="3921760" y="2484120"/>
                    </a:lnTo>
                    <a:lnTo>
                      <a:pt x="3967480" y="266192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フリーフォーム 132"/>
              <p:cNvSpPr/>
              <p:nvPr/>
            </p:nvSpPr>
            <p:spPr bwMode="auto">
              <a:xfrm>
                <a:off x="5753100" y="2217420"/>
                <a:ext cx="510540" cy="72390"/>
              </a:xfrm>
              <a:custGeom>
                <a:avLst/>
                <a:gdLst>
                  <a:gd name="connsiteX0" fmla="*/ 0 w 510540"/>
                  <a:gd name="connsiteY0" fmla="*/ 0 h 72390"/>
                  <a:gd name="connsiteX1" fmla="*/ 232410 w 510540"/>
                  <a:gd name="connsiteY1" fmla="*/ 60960 h 72390"/>
                  <a:gd name="connsiteX2" fmla="*/ 510540 w 510540"/>
                  <a:gd name="connsiteY2" fmla="*/ 72390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0540" h="72390">
                    <a:moveTo>
                      <a:pt x="0" y="0"/>
                    </a:moveTo>
                    <a:lnTo>
                      <a:pt x="232410" y="60960"/>
                    </a:lnTo>
                    <a:lnTo>
                      <a:pt x="510540" y="7239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フリーフォーム 133"/>
              <p:cNvSpPr/>
              <p:nvPr/>
            </p:nvSpPr>
            <p:spPr bwMode="auto">
              <a:xfrm>
                <a:off x="3573780" y="4038600"/>
                <a:ext cx="594360" cy="632460"/>
              </a:xfrm>
              <a:custGeom>
                <a:avLst/>
                <a:gdLst>
                  <a:gd name="connsiteX0" fmla="*/ 91440 w 594360"/>
                  <a:gd name="connsiteY0" fmla="*/ 0 h 632460"/>
                  <a:gd name="connsiteX1" fmla="*/ 0 w 594360"/>
                  <a:gd name="connsiteY1" fmla="*/ 358140 h 632460"/>
                  <a:gd name="connsiteX2" fmla="*/ 411480 w 594360"/>
                  <a:gd name="connsiteY2" fmla="*/ 518160 h 632460"/>
                  <a:gd name="connsiteX3" fmla="*/ 594360 w 594360"/>
                  <a:gd name="connsiteY3" fmla="*/ 63246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4360" h="632460">
                    <a:moveTo>
                      <a:pt x="91440" y="0"/>
                    </a:moveTo>
                    <a:lnTo>
                      <a:pt x="0" y="358140"/>
                    </a:lnTo>
                    <a:lnTo>
                      <a:pt x="411480" y="518160"/>
                    </a:lnTo>
                    <a:lnTo>
                      <a:pt x="594360" y="63246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5" name="下矢印 134"/>
            <p:cNvSpPr/>
            <p:nvPr/>
          </p:nvSpPr>
          <p:spPr bwMode="auto">
            <a:xfrm rot="20950867">
              <a:off x="8497781" y="4869505"/>
              <a:ext cx="201745" cy="254806"/>
            </a:xfrm>
            <a:prstGeom prst="downArrow">
              <a:avLst>
                <a:gd name="adj1" fmla="val 50000"/>
                <a:gd name="adj2" fmla="val 27501"/>
              </a:avLst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下矢印 135"/>
            <p:cNvSpPr/>
            <p:nvPr/>
          </p:nvSpPr>
          <p:spPr bwMode="auto">
            <a:xfrm rot="9900000">
              <a:off x="8641431" y="5497245"/>
              <a:ext cx="201745" cy="254806"/>
            </a:xfrm>
            <a:prstGeom prst="downArrow">
              <a:avLst>
                <a:gd name="adj1" fmla="val 50000"/>
                <a:gd name="adj2" fmla="val 27501"/>
              </a:avLst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3" name="グループ化 192"/>
          <p:cNvGrpSpPr/>
          <p:nvPr/>
        </p:nvGrpSpPr>
        <p:grpSpPr>
          <a:xfrm>
            <a:off x="401069" y="3203975"/>
            <a:ext cx="1611525" cy="915497"/>
            <a:chOff x="3177750" y="1971040"/>
            <a:chExt cx="4533690" cy="2575560"/>
          </a:xfrm>
        </p:grpSpPr>
        <p:grpSp>
          <p:nvGrpSpPr>
            <p:cNvPr id="194" name="グループ化 193"/>
            <p:cNvGrpSpPr/>
            <p:nvPr/>
          </p:nvGrpSpPr>
          <p:grpSpPr>
            <a:xfrm>
              <a:off x="3177750" y="2133601"/>
              <a:ext cx="2369610" cy="2129462"/>
              <a:chOff x="3304937" y="2308847"/>
              <a:chExt cx="2115236" cy="1778969"/>
            </a:xfrm>
          </p:grpSpPr>
          <p:sp>
            <p:nvSpPr>
              <p:cNvPr id="201" name="フリーフォーム 200"/>
              <p:cNvSpPr/>
              <p:nvPr/>
            </p:nvSpPr>
            <p:spPr bwMode="auto">
              <a:xfrm>
                <a:off x="3304937" y="2308847"/>
                <a:ext cx="1334936" cy="1442760"/>
              </a:xfrm>
              <a:custGeom>
                <a:avLst/>
                <a:gdLst>
                  <a:gd name="connsiteX0" fmla="*/ 0 w 1320800"/>
                  <a:gd name="connsiteY0" fmla="*/ 45720 h 1427480"/>
                  <a:gd name="connsiteX1" fmla="*/ 213360 w 1320800"/>
                  <a:gd name="connsiteY1" fmla="*/ 574040 h 1427480"/>
                  <a:gd name="connsiteX2" fmla="*/ 365760 w 1320800"/>
                  <a:gd name="connsiteY2" fmla="*/ 838200 h 1427480"/>
                  <a:gd name="connsiteX3" fmla="*/ 401320 w 1320800"/>
                  <a:gd name="connsiteY3" fmla="*/ 1071880 h 1427480"/>
                  <a:gd name="connsiteX4" fmla="*/ 553720 w 1320800"/>
                  <a:gd name="connsiteY4" fmla="*/ 1193800 h 1427480"/>
                  <a:gd name="connsiteX5" fmla="*/ 655320 w 1320800"/>
                  <a:gd name="connsiteY5" fmla="*/ 1275080 h 1427480"/>
                  <a:gd name="connsiteX6" fmla="*/ 660400 w 1320800"/>
                  <a:gd name="connsiteY6" fmla="*/ 1417320 h 1427480"/>
                  <a:gd name="connsiteX7" fmla="*/ 777240 w 1320800"/>
                  <a:gd name="connsiteY7" fmla="*/ 1427480 h 1427480"/>
                  <a:gd name="connsiteX8" fmla="*/ 899160 w 1320800"/>
                  <a:gd name="connsiteY8" fmla="*/ 1295400 h 1427480"/>
                  <a:gd name="connsiteX9" fmla="*/ 914400 w 1320800"/>
                  <a:gd name="connsiteY9" fmla="*/ 1173480 h 1427480"/>
                  <a:gd name="connsiteX10" fmla="*/ 1209040 w 1320800"/>
                  <a:gd name="connsiteY10" fmla="*/ 772160 h 1427480"/>
                  <a:gd name="connsiteX11" fmla="*/ 1320800 w 1320800"/>
                  <a:gd name="connsiteY11" fmla="*/ 513080 h 1427480"/>
                  <a:gd name="connsiteX12" fmla="*/ 1097280 w 1320800"/>
                  <a:gd name="connsiteY12" fmla="*/ 386080 h 1427480"/>
                  <a:gd name="connsiteX13" fmla="*/ 970280 w 1320800"/>
                  <a:gd name="connsiteY13" fmla="*/ 355600 h 1427480"/>
                  <a:gd name="connsiteX14" fmla="*/ 873760 w 1320800"/>
                  <a:gd name="connsiteY14" fmla="*/ 0 h 142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20800" h="1427480">
                    <a:moveTo>
                      <a:pt x="0" y="45720"/>
                    </a:moveTo>
                    <a:lnTo>
                      <a:pt x="213360" y="574040"/>
                    </a:lnTo>
                    <a:lnTo>
                      <a:pt x="365760" y="838200"/>
                    </a:lnTo>
                    <a:lnTo>
                      <a:pt x="401320" y="1071880"/>
                    </a:lnTo>
                    <a:lnTo>
                      <a:pt x="553720" y="1193800"/>
                    </a:lnTo>
                    <a:lnTo>
                      <a:pt x="655320" y="1275080"/>
                    </a:lnTo>
                    <a:lnTo>
                      <a:pt x="660400" y="1417320"/>
                    </a:lnTo>
                    <a:lnTo>
                      <a:pt x="777240" y="1427480"/>
                    </a:lnTo>
                    <a:lnTo>
                      <a:pt x="899160" y="1295400"/>
                    </a:lnTo>
                    <a:lnTo>
                      <a:pt x="914400" y="1173480"/>
                    </a:lnTo>
                    <a:lnTo>
                      <a:pt x="1209040" y="772160"/>
                    </a:lnTo>
                    <a:lnTo>
                      <a:pt x="1320800" y="513080"/>
                    </a:lnTo>
                    <a:lnTo>
                      <a:pt x="1097280" y="386080"/>
                    </a:lnTo>
                    <a:lnTo>
                      <a:pt x="970280" y="355600"/>
                    </a:lnTo>
                    <a:lnTo>
                      <a:pt x="873760" y="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" name="フリーフォーム 201"/>
              <p:cNvSpPr/>
              <p:nvPr/>
            </p:nvSpPr>
            <p:spPr bwMode="auto">
              <a:xfrm>
                <a:off x="4243751" y="2768576"/>
                <a:ext cx="118091" cy="236182"/>
              </a:xfrm>
              <a:custGeom>
                <a:avLst/>
                <a:gdLst>
                  <a:gd name="connsiteX0" fmla="*/ 0 w 116840"/>
                  <a:gd name="connsiteY0" fmla="*/ 0 h 233680"/>
                  <a:gd name="connsiteX1" fmla="*/ 86360 w 116840"/>
                  <a:gd name="connsiteY1" fmla="*/ 157480 h 233680"/>
                  <a:gd name="connsiteX2" fmla="*/ 116840 w 116840"/>
                  <a:gd name="connsiteY2" fmla="*/ 233680 h 233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6840" h="233680">
                    <a:moveTo>
                      <a:pt x="0" y="0"/>
                    </a:moveTo>
                    <a:lnTo>
                      <a:pt x="86360" y="157480"/>
                    </a:lnTo>
                    <a:lnTo>
                      <a:pt x="116840" y="23368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" name="フリーフォーム 202"/>
              <p:cNvSpPr/>
              <p:nvPr/>
            </p:nvSpPr>
            <p:spPr bwMode="auto">
              <a:xfrm>
                <a:off x="4064699" y="2773416"/>
                <a:ext cx="1355474" cy="1314400"/>
              </a:xfrm>
              <a:custGeom>
                <a:avLst/>
                <a:gdLst>
                  <a:gd name="connsiteX0" fmla="*/ 360680 w 1341120"/>
                  <a:gd name="connsiteY0" fmla="*/ 0 h 1300480"/>
                  <a:gd name="connsiteX1" fmla="*/ 309880 w 1341120"/>
                  <a:gd name="connsiteY1" fmla="*/ 30480 h 1300480"/>
                  <a:gd name="connsiteX2" fmla="*/ 0 w 1341120"/>
                  <a:gd name="connsiteY2" fmla="*/ 1102360 h 1300480"/>
                  <a:gd name="connsiteX3" fmla="*/ 10160 w 1341120"/>
                  <a:gd name="connsiteY3" fmla="*/ 1188720 h 1300480"/>
                  <a:gd name="connsiteX4" fmla="*/ 76200 w 1341120"/>
                  <a:gd name="connsiteY4" fmla="*/ 1239520 h 1300480"/>
                  <a:gd name="connsiteX5" fmla="*/ 1127760 w 1341120"/>
                  <a:gd name="connsiteY5" fmla="*/ 1300480 h 1300480"/>
                  <a:gd name="connsiteX6" fmla="*/ 1143000 w 1341120"/>
                  <a:gd name="connsiteY6" fmla="*/ 1244600 h 1300480"/>
                  <a:gd name="connsiteX7" fmla="*/ 1341120 w 1341120"/>
                  <a:gd name="connsiteY7" fmla="*/ 1229360 h 1300480"/>
                  <a:gd name="connsiteX8" fmla="*/ 1320800 w 1341120"/>
                  <a:gd name="connsiteY8" fmla="*/ 96520 h 1300480"/>
                  <a:gd name="connsiteX9" fmla="*/ 1305560 w 1341120"/>
                  <a:gd name="connsiteY9" fmla="*/ 71120 h 1300480"/>
                  <a:gd name="connsiteX10" fmla="*/ 360680 w 1341120"/>
                  <a:gd name="connsiteY10" fmla="*/ 0 h 1300480"/>
                  <a:gd name="connsiteX0" fmla="*/ 360680 w 1341120"/>
                  <a:gd name="connsiteY0" fmla="*/ 0 h 1300480"/>
                  <a:gd name="connsiteX1" fmla="*/ 309880 w 1341120"/>
                  <a:gd name="connsiteY1" fmla="*/ 30480 h 1300480"/>
                  <a:gd name="connsiteX2" fmla="*/ 0 w 1341120"/>
                  <a:gd name="connsiteY2" fmla="*/ 1102360 h 1300480"/>
                  <a:gd name="connsiteX3" fmla="*/ 10160 w 1341120"/>
                  <a:gd name="connsiteY3" fmla="*/ 1188720 h 1300480"/>
                  <a:gd name="connsiteX4" fmla="*/ 76200 w 1341120"/>
                  <a:gd name="connsiteY4" fmla="*/ 1239520 h 1300480"/>
                  <a:gd name="connsiteX5" fmla="*/ 1127760 w 1341120"/>
                  <a:gd name="connsiteY5" fmla="*/ 1300480 h 1300480"/>
                  <a:gd name="connsiteX6" fmla="*/ 1285240 w 1341120"/>
                  <a:gd name="connsiteY6" fmla="*/ 1295400 h 1300480"/>
                  <a:gd name="connsiteX7" fmla="*/ 1341120 w 1341120"/>
                  <a:gd name="connsiteY7" fmla="*/ 1229360 h 1300480"/>
                  <a:gd name="connsiteX8" fmla="*/ 1320800 w 1341120"/>
                  <a:gd name="connsiteY8" fmla="*/ 96520 h 1300480"/>
                  <a:gd name="connsiteX9" fmla="*/ 1305560 w 1341120"/>
                  <a:gd name="connsiteY9" fmla="*/ 71120 h 1300480"/>
                  <a:gd name="connsiteX10" fmla="*/ 360680 w 1341120"/>
                  <a:gd name="connsiteY10" fmla="*/ 0 h 1300480"/>
                  <a:gd name="connsiteX0" fmla="*/ 360680 w 1341120"/>
                  <a:gd name="connsiteY0" fmla="*/ 0 h 1300480"/>
                  <a:gd name="connsiteX1" fmla="*/ 309880 w 1341120"/>
                  <a:gd name="connsiteY1" fmla="*/ 30480 h 1300480"/>
                  <a:gd name="connsiteX2" fmla="*/ 0 w 1341120"/>
                  <a:gd name="connsiteY2" fmla="*/ 1102360 h 1300480"/>
                  <a:gd name="connsiteX3" fmla="*/ 10160 w 1341120"/>
                  <a:gd name="connsiteY3" fmla="*/ 1188720 h 1300480"/>
                  <a:gd name="connsiteX4" fmla="*/ 76200 w 1341120"/>
                  <a:gd name="connsiteY4" fmla="*/ 1239520 h 1300480"/>
                  <a:gd name="connsiteX5" fmla="*/ 1188720 w 1341120"/>
                  <a:gd name="connsiteY5" fmla="*/ 1300480 h 1300480"/>
                  <a:gd name="connsiteX6" fmla="*/ 1285240 w 1341120"/>
                  <a:gd name="connsiteY6" fmla="*/ 1295400 h 1300480"/>
                  <a:gd name="connsiteX7" fmla="*/ 1341120 w 1341120"/>
                  <a:gd name="connsiteY7" fmla="*/ 1229360 h 1300480"/>
                  <a:gd name="connsiteX8" fmla="*/ 1320800 w 1341120"/>
                  <a:gd name="connsiteY8" fmla="*/ 96520 h 1300480"/>
                  <a:gd name="connsiteX9" fmla="*/ 1305560 w 1341120"/>
                  <a:gd name="connsiteY9" fmla="*/ 71120 h 1300480"/>
                  <a:gd name="connsiteX10" fmla="*/ 360680 w 1341120"/>
                  <a:gd name="connsiteY10" fmla="*/ 0 h 1300480"/>
                  <a:gd name="connsiteX0" fmla="*/ 360680 w 1341120"/>
                  <a:gd name="connsiteY0" fmla="*/ 0 h 1300480"/>
                  <a:gd name="connsiteX1" fmla="*/ 309880 w 1341120"/>
                  <a:gd name="connsiteY1" fmla="*/ 30480 h 1300480"/>
                  <a:gd name="connsiteX2" fmla="*/ 0 w 1341120"/>
                  <a:gd name="connsiteY2" fmla="*/ 1102360 h 1300480"/>
                  <a:gd name="connsiteX3" fmla="*/ 10160 w 1341120"/>
                  <a:gd name="connsiteY3" fmla="*/ 1188720 h 1300480"/>
                  <a:gd name="connsiteX4" fmla="*/ 76200 w 1341120"/>
                  <a:gd name="connsiteY4" fmla="*/ 1239520 h 1300480"/>
                  <a:gd name="connsiteX5" fmla="*/ 1188720 w 1341120"/>
                  <a:gd name="connsiteY5" fmla="*/ 1300480 h 1300480"/>
                  <a:gd name="connsiteX6" fmla="*/ 1305560 w 1341120"/>
                  <a:gd name="connsiteY6" fmla="*/ 1295400 h 1300480"/>
                  <a:gd name="connsiteX7" fmla="*/ 1341120 w 1341120"/>
                  <a:gd name="connsiteY7" fmla="*/ 1229360 h 1300480"/>
                  <a:gd name="connsiteX8" fmla="*/ 1320800 w 1341120"/>
                  <a:gd name="connsiteY8" fmla="*/ 96520 h 1300480"/>
                  <a:gd name="connsiteX9" fmla="*/ 1305560 w 1341120"/>
                  <a:gd name="connsiteY9" fmla="*/ 71120 h 1300480"/>
                  <a:gd name="connsiteX10" fmla="*/ 360680 w 1341120"/>
                  <a:gd name="connsiteY10" fmla="*/ 0 h 1300480"/>
                  <a:gd name="connsiteX0" fmla="*/ 360680 w 1341120"/>
                  <a:gd name="connsiteY0" fmla="*/ 0 h 1300480"/>
                  <a:gd name="connsiteX1" fmla="*/ 309880 w 1341120"/>
                  <a:gd name="connsiteY1" fmla="*/ 30480 h 1300480"/>
                  <a:gd name="connsiteX2" fmla="*/ 0 w 1341120"/>
                  <a:gd name="connsiteY2" fmla="*/ 1102360 h 1300480"/>
                  <a:gd name="connsiteX3" fmla="*/ 10160 w 1341120"/>
                  <a:gd name="connsiteY3" fmla="*/ 1188720 h 1300480"/>
                  <a:gd name="connsiteX4" fmla="*/ 76200 w 1341120"/>
                  <a:gd name="connsiteY4" fmla="*/ 1239520 h 1300480"/>
                  <a:gd name="connsiteX5" fmla="*/ 1188720 w 1341120"/>
                  <a:gd name="connsiteY5" fmla="*/ 1300480 h 1300480"/>
                  <a:gd name="connsiteX6" fmla="*/ 1229360 w 1341120"/>
                  <a:gd name="connsiteY6" fmla="*/ 1295400 h 1300480"/>
                  <a:gd name="connsiteX7" fmla="*/ 1305560 w 1341120"/>
                  <a:gd name="connsiteY7" fmla="*/ 1295400 h 1300480"/>
                  <a:gd name="connsiteX8" fmla="*/ 1341120 w 1341120"/>
                  <a:gd name="connsiteY8" fmla="*/ 1229360 h 1300480"/>
                  <a:gd name="connsiteX9" fmla="*/ 1320800 w 1341120"/>
                  <a:gd name="connsiteY9" fmla="*/ 96520 h 1300480"/>
                  <a:gd name="connsiteX10" fmla="*/ 1305560 w 1341120"/>
                  <a:gd name="connsiteY10" fmla="*/ 71120 h 1300480"/>
                  <a:gd name="connsiteX11" fmla="*/ 360680 w 1341120"/>
                  <a:gd name="connsiteY11" fmla="*/ 0 h 130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1120" h="1300480">
                    <a:moveTo>
                      <a:pt x="360680" y="0"/>
                    </a:moveTo>
                    <a:lnTo>
                      <a:pt x="309880" y="30480"/>
                    </a:lnTo>
                    <a:lnTo>
                      <a:pt x="0" y="1102360"/>
                    </a:lnTo>
                    <a:lnTo>
                      <a:pt x="10160" y="1188720"/>
                    </a:lnTo>
                    <a:lnTo>
                      <a:pt x="76200" y="1239520"/>
                    </a:lnTo>
                    <a:lnTo>
                      <a:pt x="1188720" y="1300480"/>
                    </a:lnTo>
                    <a:cubicBezTo>
                      <a:pt x="1193800" y="1298787"/>
                      <a:pt x="1224280" y="1297093"/>
                      <a:pt x="1229360" y="1295400"/>
                    </a:cubicBezTo>
                    <a:lnTo>
                      <a:pt x="1305560" y="1295400"/>
                    </a:lnTo>
                    <a:lnTo>
                      <a:pt x="1341120" y="1229360"/>
                    </a:lnTo>
                    <a:lnTo>
                      <a:pt x="1320800" y="96520"/>
                    </a:lnTo>
                    <a:lnTo>
                      <a:pt x="1305560" y="71120"/>
                    </a:lnTo>
                    <a:lnTo>
                      <a:pt x="360680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 203"/>
              <p:cNvSpPr/>
              <p:nvPr/>
            </p:nvSpPr>
            <p:spPr bwMode="auto">
              <a:xfrm>
                <a:off x="4200197" y="2870200"/>
                <a:ext cx="1129561" cy="944725"/>
              </a:xfrm>
              <a:custGeom>
                <a:avLst/>
                <a:gdLst>
                  <a:gd name="connsiteX0" fmla="*/ 233680 w 1117600"/>
                  <a:gd name="connsiteY0" fmla="*/ 0 h 934720"/>
                  <a:gd name="connsiteX1" fmla="*/ 0 w 1117600"/>
                  <a:gd name="connsiteY1" fmla="*/ 843280 h 934720"/>
                  <a:gd name="connsiteX2" fmla="*/ 1117600 w 1117600"/>
                  <a:gd name="connsiteY2" fmla="*/ 934720 h 934720"/>
                  <a:gd name="connsiteX3" fmla="*/ 1117600 w 1117600"/>
                  <a:gd name="connsiteY3" fmla="*/ 50800 h 934720"/>
                  <a:gd name="connsiteX4" fmla="*/ 233680 w 1117600"/>
                  <a:gd name="connsiteY4" fmla="*/ 0 h 9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7600" h="934720">
                    <a:moveTo>
                      <a:pt x="233680" y="0"/>
                    </a:moveTo>
                    <a:lnTo>
                      <a:pt x="0" y="843280"/>
                    </a:lnTo>
                    <a:lnTo>
                      <a:pt x="1117600" y="934720"/>
                    </a:lnTo>
                    <a:lnTo>
                      <a:pt x="1117600" y="50800"/>
                    </a:lnTo>
                    <a:lnTo>
                      <a:pt x="233680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 204"/>
              <p:cNvSpPr/>
              <p:nvPr/>
            </p:nvSpPr>
            <p:spPr bwMode="auto">
              <a:xfrm>
                <a:off x="3634006" y="2773416"/>
                <a:ext cx="605856" cy="954995"/>
              </a:xfrm>
              <a:custGeom>
                <a:avLst/>
                <a:gdLst>
                  <a:gd name="connsiteX0" fmla="*/ 381000 w 599440"/>
                  <a:gd name="connsiteY0" fmla="*/ 137160 h 944880"/>
                  <a:gd name="connsiteX1" fmla="*/ 472440 w 599440"/>
                  <a:gd name="connsiteY1" fmla="*/ 330200 h 944880"/>
                  <a:gd name="connsiteX2" fmla="*/ 482600 w 599440"/>
                  <a:gd name="connsiteY2" fmla="*/ 457200 h 944880"/>
                  <a:gd name="connsiteX3" fmla="*/ 584200 w 599440"/>
                  <a:gd name="connsiteY3" fmla="*/ 568960 h 944880"/>
                  <a:gd name="connsiteX4" fmla="*/ 599440 w 599440"/>
                  <a:gd name="connsiteY4" fmla="*/ 726440 h 944880"/>
                  <a:gd name="connsiteX5" fmla="*/ 538480 w 599440"/>
                  <a:gd name="connsiteY5" fmla="*/ 878840 h 944880"/>
                  <a:gd name="connsiteX6" fmla="*/ 411480 w 599440"/>
                  <a:gd name="connsiteY6" fmla="*/ 944880 h 944880"/>
                  <a:gd name="connsiteX7" fmla="*/ 294640 w 599440"/>
                  <a:gd name="connsiteY7" fmla="*/ 944880 h 944880"/>
                  <a:gd name="connsiteX8" fmla="*/ 294640 w 599440"/>
                  <a:gd name="connsiteY8" fmla="*/ 812800 h 944880"/>
                  <a:gd name="connsiteX9" fmla="*/ 86360 w 599440"/>
                  <a:gd name="connsiteY9" fmla="*/ 635000 h 944880"/>
                  <a:gd name="connsiteX10" fmla="*/ 20320 w 599440"/>
                  <a:gd name="connsiteY10" fmla="*/ 589280 h 944880"/>
                  <a:gd name="connsiteX11" fmla="*/ 0 w 599440"/>
                  <a:gd name="connsiteY11" fmla="*/ 340360 h 944880"/>
                  <a:gd name="connsiteX12" fmla="*/ 5080 w 599440"/>
                  <a:gd name="connsiteY12" fmla="*/ 0 h 944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9440" h="944880">
                    <a:moveTo>
                      <a:pt x="381000" y="137160"/>
                    </a:moveTo>
                    <a:lnTo>
                      <a:pt x="472440" y="330200"/>
                    </a:lnTo>
                    <a:lnTo>
                      <a:pt x="482600" y="457200"/>
                    </a:lnTo>
                    <a:lnTo>
                      <a:pt x="584200" y="568960"/>
                    </a:lnTo>
                    <a:lnTo>
                      <a:pt x="599440" y="726440"/>
                    </a:lnTo>
                    <a:lnTo>
                      <a:pt x="538480" y="878840"/>
                    </a:lnTo>
                    <a:lnTo>
                      <a:pt x="411480" y="944880"/>
                    </a:lnTo>
                    <a:lnTo>
                      <a:pt x="294640" y="944880"/>
                    </a:lnTo>
                    <a:lnTo>
                      <a:pt x="294640" y="812800"/>
                    </a:lnTo>
                    <a:lnTo>
                      <a:pt x="86360" y="635000"/>
                    </a:lnTo>
                    <a:lnTo>
                      <a:pt x="20320" y="589280"/>
                    </a:lnTo>
                    <a:lnTo>
                      <a:pt x="0" y="340360"/>
                    </a:lnTo>
                    <a:cubicBezTo>
                      <a:pt x="1693" y="226907"/>
                      <a:pt x="3387" y="113453"/>
                      <a:pt x="5080" y="0"/>
                    </a:cubicBez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5" name="フリーフォーム 194"/>
            <p:cNvSpPr/>
            <p:nvPr/>
          </p:nvSpPr>
          <p:spPr bwMode="auto">
            <a:xfrm>
              <a:off x="4622800" y="1971040"/>
              <a:ext cx="3088640" cy="2575560"/>
            </a:xfrm>
            <a:custGeom>
              <a:avLst/>
              <a:gdLst>
                <a:gd name="connsiteX0" fmla="*/ 1483360 w 3088640"/>
                <a:gd name="connsiteY0" fmla="*/ 0 h 2575560"/>
                <a:gd name="connsiteX1" fmla="*/ 1061720 w 3088640"/>
                <a:gd name="connsiteY1" fmla="*/ 355600 h 2575560"/>
                <a:gd name="connsiteX2" fmla="*/ 889000 w 3088640"/>
                <a:gd name="connsiteY2" fmla="*/ 629920 h 2575560"/>
                <a:gd name="connsiteX3" fmla="*/ 431800 w 3088640"/>
                <a:gd name="connsiteY3" fmla="*/ 812800 h 2575560"/>
                <a:gd name="connsiteX4" fmla="*/ 233680 w 3088640"/>
                <a:gd name="connsiteY4" fmla="*/ 894080 h 2575560"/>
                <a:gd name="connsiteX5" fmla="*/ 60960 w 3088640"/>
                <a:gd name="connsiteY5" fmla="*/ 878840 h 2575560"/>
                <a:gd name="connsiteX6" fmla="*/ 0 w 3088640"/>
                <a:gd name="connsiteY6" fmla="*/ 939800 h 2575560"/>
                <a:gd name="connsiteX7" fmla="*/ 55880 w 3088640"/>
                <a:gd name="connsiteY7" fmla="*/ 1087120 h 2575560"/>
                <a:gd name="connsiteX8" fmla="*/ 350520 w 3088640"/>
                <a:gd name="connsiteY8" fmla="*/ 1153160 h 2575560"/>
                <a:gd name="connsiteX9" fmla="*/ 655320 w 3088640"/>
                <a:gd name="connsiteY9" fmla="*/ 1087120 h 2575560"/>
                <a:gd name="connsiteX10" fmla="*/ 182880 w 3088640"/>
                <a:gd name="connsiteY10" fmla="*/ 1498600 h 2575560"/>
                <a:gd name="connsiteX11" fmla="*/ 66040 w 3088640"/>
                <a:gd name="connsiteY11" fmla="*/ 1661160 h 2575560"/>
                <a:gd name="connsiteX12" fmla="*/ 96520 w 3088640"/>
                <a:gd name="connsiteY12" fmla="*/ 1788160 h 2575560"/>
                <a:gd name="connsiteX13" fmla="*/ 259080 w 3088640"/>
                <a:gd name="connsiteY13" fmla="*/ 1813560 h 2575560"/>
                <a:gd name="connsiteX14" fmla="*/ 513080 w 3088640"/>
                <a:gd name="connsiteY14" fmla="*/ 1635760 h 2575560"/>
                <a:gd name="connsiteX15" fmla="*/ 919480 w 3088640"/>
                <a:gd name="connsiteY15" fmla="*/ 1356360 h 2575560"/>
                <a:gd name="connsiteX16" fmla="*/ 1270000 w 3088640"/>
                <a:gd name="connsiteY16" fmla="*/ 1203960 h 2575560"/>
                <a:gd name="connsiteX17" fmla="*/ 1300480 w 3088640"/>
                <a:gd name="connsiteY17" fmla="*/ 1275080 h 2575560"/>
                <a:gd name="connsiteX18" fmla="*/ 1254760 w 3088640"/>
                <a:gd name="connsiteY18" fmla="*/ 1539240 h 2575560"/>
                <a:gd name="connsiteX19" fmla="*/ 1153160 w 3088640"/>
                <a:gd name="connsiteY19" fmla="*/ 1864360 h 2575560"/>
                <a:gd name="connsiteX20" fmla="*/ 1010920 w 3088640"/>
                <a:gd name="connsiteY20" fmla="*/ 2184400 h 2575560"/>
                <a:gd name="connsiteX21" fmla="*/ 1031240 w 3088640"/>
                <a:gd name="connsiteY21" fmla="*/ 2382520 h 2575560"/>
                <a:gd name="connsiteX22" fmla="*/ 1214120 w 3088640"/>
                <a:gd name="connsiteY22" fmla="*/ 2473960 h 2575560"/>
                <a:gd name="connsiteX23" fmla="*/ 1275080 w 3088640"/>
                <a:gd name="connsiteY23" fmla="*/ 2402840 h 2575560"/>
                <a:gd name="connsiteX24" fmla="*/ 1463040 w 3088640"/>
                <a:gd name="connsiteY24" fmla="*/ 2082800 h 2575560"/>
                <a:gd name="connsiteX25" fmla="*/ 1706880 w 3088640"/>
                <a:gd name="connsiteY25" fmla="*/ 1661160 h 2575560"/>
                <a:gd name="connsiteX26" fmla="*/ 1752600 w 3088640"/>
                <a:gd name="connsiteY26" fmla="*/ 1640840 h 2575560"/>
                <a:gd name="connsiteX27" fmla="*/ 1798320 w 3088640"/>
                <a:gd name="connsiteY27" fmla="*/ 1803400 h 2575560"/>
                <a:gd name="connsiteX28" fmla="*/ 1818640 w 3088640"/>
                <a:gd name="connsiteY28" fmla="*/ 2118360 h 2575560"/>
                <a:gd name="connsiteX29" fmla="*/ 1859280 w 3088640"/>
                <a:gd name="connsiteY29" fmla="*/ 2413000 h 2575560"/>
                <a:gd name="connsiteX30" fmla="*/ 1996440 w 3088640"/>
                <a:gd name="connsiteY30" fmla="*/ 2524760 h 2575560"/>
                <a:gd name="connsiteX31" fmla="*/ 2128520 w 3088640"/>
                <a:gd name="connsiteY31" fmla="*/ 2519680 h 2575560"/>
                <a:gd name="connsiteX32" fmla="*/ 2275840 w 3088640"/>
                <a:gd name="connsiteY32" fmla="*/ 2575560 h 2575560"/>
                <a:gd name="connsiteX33" fmla="*/ 2357120 w 3088640"/>
                <a:gd name="connsiteY33" fmla="*/ 2524760 h 2575560"/>
                <a:gd name="connsiteX34" fmla="*/ 2250440 w 3088640"/>
                <a:gd name="connsiteY34" fmla="*/ 1915160 h 2575560"/>
                <a:gd name="connsiteX35" fmla="*/ 2250440 w 3088640"/>
                <a:gd name="connsiteY35" fmla="*/ 1452880 h 2575560"/>
                <a:gd name="connsiteX36" fmla="*/ 2377440 w 3088640"/>
                <a:gd name="connsiteY36" fmla="*/ 833120 h 2575560"/>
                <a:gd name="connsiteX37" fmla="*/ 2722880 w 3088640"/>
                <a:gd name="connsiteY37" fmla="*/ 467360 h 2575560"/>
                <a:gd name="connsiteX38" fmla="*/ 3088640 w 3088640"/>
                <a:gd name="connsiteY38" fmla="*/ 76200 h 2575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088640" h="2575560">
                  <a:moveTo>
                    <a:pt x="1483360" y="0"/>
                  </a:moveTo>
                  <a:lnTo>
                    <a:pt x="1061720" y="355600"/>
                  </a:lnTo>
                  <a:lnTo>
                    <a:pt x="889000" y="629920"/>
                  </a:lnTo>
                  <a:lnTo>
                    <a:pt x="431800" y="812800"/>
                  </a:lnTo>
                  <a:lnTo>
                    <a:pt x="233680" y="894080"/>
                  </a:lnTo>
                  <a:lnTo>
                    <a:pt x="60960" y="878840"/>
                  </a:lnTo>
                  <a:lnTo>
                    <a:pt x="0" y="939800"/>
                  </a:lnTo>
                  <a:lnTo>
                    <a:pt x="55880" y="1087120"/>
                  </a:lnTo>
                  <a:lnTo>
                    <a:pt x="350520" y="1153160"/>
                  </a:lnTo>
                  <a:lnTo>
                    <a:pt x="655320" y="1087120"/>
                  </a:lnTo>
                  <a:lnTo>
                    <a:pt x="182880" y="1498600"/>
                  </a:lnTo>
                  <a:lnTo>
                    <a:pt x="66040" y="1661160"/>
                  </a:lnTo>
                  <a:lnTo>
                    <a:pt x="96520" y="1788160"/>
                  </a:lnTo>
                  <a:lnTo>
                    <a:pt x="259080" y="1813560"/>
                  </a:lnTo>
                  <a:lnTo>
                    <a:pt x="513080" y="1635760"/>
                  </a:lnTo>
                  <a:lnTo>
                    <a:pt x="919480" y="1356360"/>
                  </a:lnTo>
                  <a:lnTo>
                    <a:pt x="1270000" y="1203960"/>
                  </a:lnTo>
                  <a:lnTo>
                    <a:pt x="1300480" y="1275080"/>
                  </a:lnTo>
                  <a:lnTo>
                    <a:pt x="1254760" y="1539240"/>
                  </a:lnTo>
                  <a:lnTo>
                    <a:pt x="1153160" y="1864360"/>
                  </a:lnTo>
                  <a:lnTo>
                    <a:pt x="1010920" y="2184400"/>
                  </a:lnTo>
                  <a:lnTo>
                    <a:pt x="1031240" y="2382520"/>
                  </a:lnTo>
                  <a:lnTo>
                    <a:pt x="1214120" y="2473960"/>
                  </a:lnTo>
                  <a:lnTo>
                    <a:pt x="1275080" y="2402840"/>
                  </a:lnTo>
                  <a:lnTo>
                    <a:pt x="1463040" y="2082800"/>
                  </a:lnTo>
                  <a:lnTo>
                    <a:pt x="1706880" y="1661160"/>
                  </a:lnTo>
                  <a:lnTo>
                    <a:pt x="1752600" y="1640840"/>
                  </a:lnTo>
                  <a:lnTo>
                    <a:pt x="1798320" y="1803400"/>
                  </a:lnTo>
                  <a:lnTo>
                    <a:pt x="1818640" y="2118360"/>
                  </a:lnTo>
                  <a:lnTo>
                    <a:pt x="1859280" y="2413000"/>
                  </a:lnTo>
                  <a:lnTo>
                    <a:pt x="1996440" y="2524760"/>
                  </a:lnTo>
                  <a:lnTo>
                    <a:pt x="2128520" y="2519680"/>
                  </a:lnTo>
                  <a:lnTo>
                    <a:pt x="2275840" y="2575560"/>
                  </a:lnTo>
                  <a:lnTo>
                    <a:pt x="2357120" y="2524760"/>
                  </a:lnTo>
                  <a:lnTo>
                    <a:pt x="2250440" y="1915160"/>
                  </a:lnTo>
                  <a:lnTo>
                    <a:pt x="2250440" y="1452880"/>
                  </a:lnTo>
                  <a:lnTo>
                    <a:pt x="2377440" y="833120"/>
                  </a:lnTo>
                  <a:lnTo>
                    <a:pt x="2722880" y="467360"/>
                  </a:lnTo>
                  <a:lnTo>
                    <a:pt x="3088640" y="7620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6" name="フリーフォーム 195"/>
            <p:cNvSpPr/>
            <p:nvPr/>
          </p:nvSpPr>
          <p:spPr bwMode="auto">
            <a:xfrm>
              <a:off x="5293360" y="2692400"/>
              <a:ext cx="487680" cy="355600"/>
            </a:xfrm>
            <a:custGeom>
              <a:avLst/>
              <a:gdLst>
                <a:gd name="connsiteX0" fmla="*/ 487680 w 487680"/>
                <a:gd name="connsiteY0" fmla="*/ 0 h 355600"/>
                <a:gd name="connsiteX1" fmla="*/ 147320 w 487680"/>
                <a:gd name="connsiteY1" fmla="*/ 218440 h 355600"/>
                <a:gd name="connsiteX2" fmla="*/ 0 w 487680"/>
                <a:gd name="connsiteY2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7680" h="355600">
                  <a:moveTo>
                    <a:pt x="487680" y="0"/>
                  </a:moveTo>
                  <a:lnTo>
                    <a:pt x="147320" y="218440"/>
                  </a:lnTo>
                  <a:lnTo>
                    <a:pt x="0" y="35560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フリーフォーム 196"/>
            <p:cNvSpPr/>
            <p:nvPr/>
          </p:nvSpPr>
          <p:spPr bwMode="auto">
            <a:xfrm>
              <a:off x="6334760" y="3266440"/>
              <a:ext cx="132080" cy="350520"/>
            </a:xfrm>
            <a:custGeom>
              <a:avLst/>
              <a:gdLst>
                <a:gd name="connsiteX0" fmla="*/ 132080 w 132080"/>
                <a:gd name="connsiteY0" fmla="*/ 0 h 350520"/>
                <a:gd name="connsiteX1" fmla="*/ 40640 w 132080"/>
                <a:gd name="connsiteY1" fmla="*/ 223520 h 350520"/>
                <a:gd name="connsiteX2" fmla="*/ 0 w 132080"/>
                <a:gd name="connsiteY2" fmla="*/ 35052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080" h="350520">
                  <a:moveTo>
                    <a:pt x="132080" y="0"/>
                  </a:moveTo>
                  <a:lnTo>
                    <a:pt x="40640" y="223520"/>
                  </a:lnTo>
                  <a:lnTo>
                    <a:pt x="0" y="35052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8" name="フリーフォーム 197"/>
            <p:cNvSpPr/>
            <p:nvPr/>
          </p:nvSpPr>
          <p:spPr bwMode="auto">
            <a:xfrm>
              <a:off x="6751320" y="3312160"/>
              <a:ext cx="45720" cy="1143000"/>
            </a:xfrm>
            <a:custGeom>
              <a:avLst/>
              <a:gdLst>
                <a:gd name="connsiteX0" fmla="*/ 0 w 45720"/>
                <a:gd name="connsiteY0" fmla="*/ 0 h 1143000"/>
                <a:gd name="connsiteX1" fmla="*/ 45720 w 45720"/>
                <a:gd name="connsiteY1" fmla="*/ 375920 h 1143000"/>
                <a:gd name="connsiteX2" fmla="*/ 25400 w 45720"/>
                <a:gd name="connsiteY2" fmla="*/ 756920 h 1143000"/>
                <a:gd name="connsiteX3" fmla="*/ 25400 w 45720"/>
                <a:gd name="connsiteY3" fmla="*/ 995680 h 1143000"/>
                <a:gd name="connsiteX4" fmla="*/ 30480 w 45720"/>
                <a:gd name="connsiteY4" fmla="*/ 114300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143000">
                  <a:moveTo>
                    <a:pt x="0" y="0"/>
                  </a:moveTo>
                  <a:lnTo>
                    <a:pt x="45720" y="375920"/>
                  </a:lnTo>
                  <a:lnTo>
                    <a:pt x="25400" y="756920"/>
                  </a:lnTo>
                  <a:lnTo>
                    <a:pt x="25400" y="995680"/>
                  </a:lnTo>
                  <a:lnTo>
                    <a:pt x="30480" y="114300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9" name="フリーフォーム 198"/>
            <p:cNvSpPr/>
            <p:nvPr/>
          </p:nvSpPr>
          <p:spPr bwMode="auto">
            <a:xfrm>
              <a:off x="4734560" y="2600960"/>
              <a:ext cx="975360" cy="502920"/>
            </a:xfrm>
            <a:custGeom>
              <a:avLst/>
              <a:gdLst>
                <a:gd name="connsiteX0" fmla="*/ 975360 w 975360"/>
                <a:gd name="connsiteY0" fmla="*/ 0 h 502920"/>
                <a:gd name="connsiteX1" fmla="*/ 533400 w 975360"/>
                <a:gd name="connsiteY1" fmla="*/ 330200 h 502920"/>
                <a:gd name="connsiteX2" fmla="*/ 375920 w 975360"/>
                <a:gd name="connsiteY2" fmla="*/ 386080 h 502920"/>
                <a:gd name="connsiteX3" fmla="*/ 243840 w 975360"/>
                <a:gd name="connsiteY3" fmla="*/ 421640 h 502920"/>
                <a:gd name="connsiteX4" fmla="*/ 0 w 975360"/>
                <a:gd name="connsiteY4" fmla="*/ 375920 h 502920"/>
                <a:gd name="connsiteX5" fmla="*/ 30480 w 975360"/>
                <a:gd name="connsiteY5" fmla="*/ 421640 h 502920"/>
                <a:gd name="connsiteX6" fmla="*/ 233680 w 975360"/>
                <a:gd name="connsiteY6" fmla="*/ 502920 h 502920"/>
                <a:gd name="connsiteX7" fmla="*/ 523240 w 975360"/>
                <a:gd name="connsiteY7" fmla="*/ 441960 h 502920"/>
                <a:gd name="connsiteX8" fmla="*/ 721360 w 975360"/>
                <a:gd name="connsiteY8" fmla="*/ 254000 h 502920"/>
                <a:gd name="connsiteX9" fmla="*/ 899160 w 975360"/>
                <a:gd name="connsiteY9" fmla="*/ 147320 h 502920"/>
                <a:gd name="connsiteX10" fmla="*/ 975360 w 975360"/>
                <a:gd name="connsiteY10" fmla="*/ 0 h 502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360" h="502920">
                  <a:moveTo>
                    <a:pt x="975360" y="0"/>
                  </a:moveTo>
                  <a:lnTo>
                    <a:pt x="533400" y="330200"/>
                  </a:lnTo>
                  <a:lnTo>
                    <a:pt x="375920" y="386080"/>
                  </a:lnTo>
                  <a:lnTo>
                    <a:pt x="243840" y="421640"/>
                  </a:lnTo>
                  <a:lnTo>
                    <a:pt x="0" y="375920"/>
                  </a:lnTo>
                  <a:lnTo>
                    <a:pt x="30480" y="421640"/>
                  </a:lnTo>
                  <a:lnTo>
                    <a:pt x="233680" y="502920"/>
                  </a:lnTo>
                  <a:lnTo>
                    <a:pt x="523240" y="441960"/>
                  </a:lnTo>
                  <a:lnTo>
                    <a:pt x="721360" y="254000"/>
                  </a:lnTo>
                  <a:lnTo>
                    <a:pt x="899160" y="147320"/>
                  </a:lnTo>
                  <a:lnTo>
                    <a:pt x="97536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 199"/>
            <p:cNvSpPr/>
            <p:nvPr/>
          </p:nvSpPr>
          <p:spPr bwMode="auto">
            <a:xfrm>
              <a:off x="6436360" y="3657600"/>
              <a:ext cx="182880" cy="812800"/>
            </a:xfrm>
            <a:custGeom>
              <a:avLst/>
              <a:gdLst>
                <a:gd name="connsiteX0" fmla="*/ 50800 w 182880"/>
                <a:gd name="connsiteY0" fmla="*/ 0 h 812800"/>
                <a:gd name="connsiteX1" fmla="*/ 0 w 182880"/>
                <a:gd name="connsiteY1" fmla="*/ 177800 h 812800"/>
                <a:gd name="connsiteX2" fmla="*/ 40640 w 182880"/>
                <a:gd name="connsiteY2" fmla="*/ 416560 h 812800"/>
                <a:gd name="connsiteX3" fmla="*/ 40640 w 182880"/>
                <a:gd name="connsiteY3" fmla="*/ 563880 h 812800"/>
                <a:gd name="connsiteX4" fmla="*/ 81280 w 182880"/>
                <a:gd name="connsiteY4" fmla="*/ 721360 h 812800"/>
                <a:gd name="connsiteX5" fmla="*/ 182880 w 182880"/>
                <a:gd name="connsiteY5" fmla="*/ 812800 h 812800"/>
                <a:gd name="connsiteX6" fmla="*/ 86360 w 182880"/>
                <a:gd name="connsiteY6" fmla="*/ 579120 h 812800"/>
                <a:gd name="connsiteX7" fmla="*/ 71120 w 182880"/>
                <a:gd name="connsiteY7" fmla="*/ 396240 h 812800"/>
                <a:gd name="connsiteX8" fmla="*/ 50800 w 182880"/>
                <a:gd name="connsiteY8" fmla="*/ 167640 h 812800"/>
                <a:gd name="connsiteX9" fmla="*/ 50800 w 182880"/>
                <a:gd name="connsiteY9" fmla="*/ 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880" h="812800">
                  <a:moveTo>
                    <a:pt x="50800" y="0"/>
                  </a:moveTo>
                  <a:lnTo>
                    <a:pt x="0" y="177800"/>
                  </a:lnTo>
                  <a:lnTo>
                    <a:pt x="40640" y="416560"/>
                  </a:lnTo>
                  <a:lnTo>
                    <a:pt x="40640" y="563880"/>
                  </a:lnTo>
                  <a:lnTo>
                    <a:pt x="81280" y="721360"/>
                  </a:lnTo>
                  <a:lnTo>
                    <a:pt x="182880" y="812800"/>
                  </a:lnTo>
                  <a:lnTo>
                    <a:pt x="86360" y="579120"/>
                  </a:lnTo>
                  <a:lnTo>
                    <a:pt x="71120" y="396240"/>
                  </a:lnTo>
                  <a:lnTo>
                    <a:pt x="50800" y="167640"/>
                  </a:lnTo>
                  <a:lnTo>
                    <a:pt x="5080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6" name="グループ化 205"/>
          <p:cNvGrpSpPr/>
          <p:nvPr/>
        </p:nvGrpSpPr>
        <p:grpSpPr>
          <a:xfrm>
            <a:off x="2297705" y="3470179"/>
            <a:ext cx="1588756" cy="666585"/>
            <a:chOff x="3337560" y="1572768"/>
            <a:chExt cx="5172456" cy="2170176"/>
          </a:xfrm>
        </p:grpSpPr>
        <p:sp>
          <p:nvSpPr>
            <p:cNvPr id="207" name="フリーフォーム 206"/>
            <p:cNvSpPr/>
            <p:nvPr/>
          </p:nvSpPr>
          <p:spPr bwMode="auto">
            <a:xfrm>
              <a:off x="5541264" y="1572768"/>
              <a:ext cx="2968752" cy="2170176"/>
            </a:xfrm>
            <a:custGeom>
              <a:avLst/>
              <a:gdLst>
                <a:gd name="connsiteX0" fmla="*/ 1895856 w 2968752"/>
                <a:gd name="connsiteY0" fmla="*/ 0 h 2170176"/>
                <a:gd name="connsiteX1" fmla="*/ 1347216 w 2968752"/>
                <a:gd name="connsiteY1" fmla="*/ 390144 h 2170176"/>
                <a:gd name="connsiteX2" fmla="*/ 938784 w 2968752"/>
                <a:gd name="connsiteY2" fmla="*/ 408432 h 2170176"/>
                <a:gd name="connsiteX3" fmla="*/ 633984 w 2968752"/>
                <a:gd name="connsiteY3" fmla="*/ 579120 h 2170176"/>
                <a:gd name="connsiteX4" fmla="*/ 573024 w 2968752"/>
                <a:gd name="connsiteY4" fmla="*/ 841248 h 2170176"/>
                <a:gd name="connsiteX5" fmla="*/ 694944 w 2968752"/>
                <a:gd name="connsiteY5" fmla="*/ 1207008 h 2170176"/>
                <a:gd name="connsiteX6" fmla="*/ 353568 w 2968752"/>
                <a:gd name="connsiteY6" fmla="*/ 1725168 h 2170176"/>
                <a:gd name="connsiteX7" fmla="*/ 0 w 2968752"/>
                <a:gd name="connsiteY7" fmla="*/ 1786128 h 2170176"/>
                <a:gd name="connsiteX8" fmla="*/ 188976 w 2968752"/>
                <a:gd name="connsiteY8" fmla="*/ 2017776 h 2170176"/>
                <a:gd name="connsiteX9" fmla="*/ 530352 w 2968752"/>
                <a:gd name="connsiteY9" fmla="*/ 2151888 h 2170176"/>
                <a:gd name="connsiteX10" fmla="*/ 627888 w 2968752"/>
                <a:gd name="connsiteY10" fmla="*/ 2170176 h 2170176"/>
                <a:gd name="connsiteX11" fmla="*/ 810768 w 2968752"/>
                <a:gd name="connsiteY11" fmla="*/ 1969008 h 2170176"/>
                <a:gd name="connsiteX12" fmla="*/ 969264 w 2968752"/>
                <a:gd name="connsiteY12" fmla="*/ 1871472 h 2170176"/>
                <a:gd name="connsiteX13" fmla="*/ 1219200 w 2968752"/>
                <a:gd name="connsiteY13" fmla="*/ 1840992 h 2170176"/>
                <a:gd name="connsiteX14" fmla="*/ 1481328 w 2968752"/>
                <a:gd name="connsiteY14" fmla="*/ 1499616 h 2170176"/>
                <a:gd name="connsiteX15" fmla="*/ 1780032 w 2968752"/>
                <a:gd name="connsiteY15" fmla="*/ 1115568 h 2170176"/>
                <a:gd name="connsiteX16" fmla="*/ 2206752 w 2968752"/>
                <a:gd name="connsiteY16" fmla="*/ 877824 h 2170176"/>
                <a:gd name="connsiteX17" fmla="*/ 2968752 w 2968752"/>
                <a:gd name="connsiteY17" fmla="*/ 97536 h 2170176"/>
                <a:gd name="connsiteX0" fmla="*/ 1895856 w 2968752"/>
                <a:gd name="connsiteY0" fmla="*/ 0 h 2170176"/>
                <a:gd name="connsiteX1" fmla="*/ 1347216 w 2968752"/>
                <a:gd name="connsiteY1" fmla="*/ 390144 h 2170176"/>
                <a:gd name="connsiteX2" fmla="*/ 938784 w 2968752"/>
                <a:gd name="connsiteY2" fmla="*/ 408432 h 2170176"/>
                <a:gd name="connsiteX3" fmla="*/ 633984 w 2968752"/>
                <a:gd name="connsiteY3" fmla="*/ 579120 h 2170176"/>
                <a:gd name="connsiteX4" fmla="*/ 573024 w 2968752"/>
                <a:gd name="connsiteY4" fmla="*/ 841248 h 2170176"/>
                <a:gd name="connsiteX5" fmla="*/ 694944 w 2968752"/>
                <a:gd name="connsiteY5" fmla="*/ 1207008 h 2170176"/>
                <a:gd name="connsiteX6" fmla="*/ 353568 w 2968752"/>
                <a:gd name="connsiteY6" fmla="*/ 1725168 h 2170176"/>
                <a:gd name="connsiteX7" fmla="*/ 0 w 2968752"/>
                <a:gd name="connsiteY7" fmla="*/ 1786128 h 2170176"/>
                <a:gd name="connsiteX8" fmla="*/ 188976 w 2968752"/>
                <a:gd name="connsiteY8" fmla="*/ 2017776 h 2170176"/>
                <a:gd name="connsiteX9" fmla="*/ 530352 w 2968752"/>
                <a:gd name="connsiteY9" fmla="*/ 2151888 h 2170176"/>
                <a:gd name="connsiteX10" fmla="*/ 627888 w 2968752"/>
                <a:gd name="connsiteY10" fmla="*/ 2170176 h 2170176"/>
                <a:gd name="connsiteX11" fmla="*/ 810768 w 2968752"/>
                <a:gd name="connsiteY11" fmla="*/ 1969008 h 2170176"/>
                <a:gd name="connsiteX12" fmla="*/ 1030224 w 2968752"/>
                <a:gd name="connsiteY12" fmla="*/ 1975104 h 2170176"/>
                <a:gd name="connsiteX13" fmla="*/ 1219200 w 2968752"/>
                <a:gd name="connsiteY13" fmla="*/ 1840992 h 2170176"/>
                <a:gd name="connsiteX14" fmla="*/ 1481328 w 2968752"/>
                <a:gd name="connsiteY14" fmla="*/ 1499616 h 2170176"/>
                <a:gd name="connsiteX15" fmla="*/ 1780032 w 2968752"/>
                <a:gd name="connsiteY15" fmla="*/ 1115568 h 2170176"/>
                <a:gd name="connsiteX16" fmla="*/ 2206752 w 2968752"/>
                <a:gd name="connsiteY16" fmla="*/ 877824 h 2170176"/>
                <a:gd name="connsiteX17" fmla="*/ 2968752 w 2968752"/>
                <a:gd name="connsiteY17" fmla="*/ 97536 h 2170176"/>
                <a:gd name="connsiteX0" fmla="*/ 1895856 w 2968752"/>
                <a:gd name="connsiteY0" fmla="*/ 0 h 2170176"/>
                <a:gd name="connsiteX1" fmla="*/ 1347216 w 2968752"/>
                <a:gd name="connsiteY1" fmla="*/ 390144 h 2170176"/>
                <a:gd name="connsiteX2" fmla="*/ 938784 w 2968752"/>
                <a:gd name="connsiteY2" fmla="*/ 408432 h 2170176"/>
                <a:gd name="connsiteX3" fmla="*/ 633984 w 2968752"/>
                <a:gd name="connsiteY3" fmla="*/ 579120 h 2170176"/>
                <a:gd name="connsiteX4" fmla="*/ 573024 w 2968752"/>
                <a:gd name="connsiteY4" fmla="*/ 841248 h 2170176"/>
                <a:gd name="connsiteX5" fmla="*/ 694944 w 2968752"/>
                <a:gd name="connsiteY5" fmla="*/ 1207008 h 2170176"/>
                <a:gd name="connsiteX6" fmla="*/ 353568 w 2968752"/>
                <a:gd name="connsiteY6" fmla="*/ 1725168 h 2170176"/>
                <a:gd name="connsiteX7" fmla="*/ 0 w 2968752"/>
                <a:gd name="connsiteY7" fmla="*/ 1786128 h 2170176"/>
                <a:gd name="connsiteX8" fmla="*/ 188976 w 2968752"/>
                <a:gd name="connsiteY8" fmla="*/ 2017776 h 2170176"/>
                <a:gd name="connsiteX9" fmla="*/ 530352 w 2968752"/>
                <a:gd name="connsiteY9" fmla="*/ 2151888 h 2170176"/>
                <a:gd name="connsiteX10" fmla="*/ 627888 w 2968752"/>
                <a:gd name="connsiteY10" fmla="*/ 2170176 h 2170176"/>
                <a:gd name="connsiteX11" fmla="*/ 829056 w 2968752"/>
                <a:gd name="connsiteY11" fmla="*/ 2090928 h 2170176"/>
                <a:gd name="connsiteX12" fmla="*/ 1030224 w 2968752"/>
                <a:gd name="connsiteY12" fmla="*/ 1975104 h 2170176"/>
                <a:gd name="connsiteX13" fmla="*/ 1219200 w 2968752"/>
                <a:gd name="connsiteY13" fmla="*/ 1840992 h 2170176"/>
                <a:gd name="connsiteX14" fmla="*/ 1481328 w 2968752"/>
                <a:gd name="connsiteY14" fmla="*/ 1499616 h 2170176"/>
                <a:gd name="connsiteX15" fmla="*/ 1780032 w 2968752"/>
                <a:gd name="connsiteY15" fmla="*/ 1115568 h 2170176"/>
                <a:gd name="connsiteX16" fmla="*/ 2206752 w 2968752"/>
                <a:gd name="connsiteY16" fmla="*/ 877824 h 2170176"/>
                <a:gd name="connsiteX17" fmla="*/ 2968752 w 2968752"/>
                <a:gd name="connsiteY17" fmla="*/ 97536 h 2170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68752" h="2170176">
                  <a:moveTo>
                    <a:pt x="1895856" y="0"/>
                  </a:moveTo>
                  <a:lnTo>
                    <a:pt x="1347216" y="390144"/>
                  </a:lnTo>
                  <a:lnTo>
                    <a:pt x="938784" y="408432"/>
                  </a:lnTo>
                  <a:lnTo>
                    <a:pt x="633984" y="579120"/>
                  </a:lnTo>
                  <a:lnTo>
                    <a:pt x="573024" y="841248"/>
                  </a:lnTo>
                  <a:lnTo>
                    <a:pt x="694944" y="1207008"/>
                  </a:lnTo>
                  <a:lnTo>
                    <a:pt x="353568" y="1725168"/>
                  </a:lnTo>
                  <a:lnTo>
                    <a:pt x="0" y="1786128"/>
                  </a:lnTo>
                  <a:lnTo>
                    <a:pt x="188976" y="2017776"/>
                  </a:lnTo>
                  <a:lnTo>
                    <a:pt x="530352" y="2151888"/>
                  </a:lnTo>
                  <a:lnTo>
                    <a:pt x="627888" y="2170176"/>
                  </a:lnTo>
                  <a:lnTo>
                    <a:pt x="829056" y="2090928"/>
                  </a:lnTo>
                  <a:lnTo>
                    <a:pt x="1030224" y="1975104"/>
                  </a:lnTo>
                  <a:lnTo>
                    <a:pt x="1219200" y="1840992"/>
                  </a:lnTo>
                  <a:lnTo>
                    <a:pt x="1481328" y="1499616"/>
                  </a:lnTo>
                  <a:lnTo>
                    <a:pt x="1780032" y="1115568"/>
                  </a:lnTo>
                  <a:lnTo>
                    <a:pt x="2206752" y="877824"/>
                  </a:lnTo>
                  <a:lnTo>
                    <a:pt x="2968752" y="97536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8" name="フリーフォーム 207"/>
            <p:cNvSpPr/>
            <p:nvPr/>
          </p:nvSpPr>
          <p:spPr bwMode="auto">
            <a:xfrm>
              <a:off x="5405120" y="2484120"/>
              <a:ext cx="269240" cy="269240"/>
            </a:xfrm>
            <a:custGeom>
              <a:avLst/>
              <a:gdLst>
                <a:gd name="connsiteX0" fmla="*/ 55880 w 269240"/>
                <a:gd name="connsiteY0" fmla="*/ 218440 h 269240"/>
                <a:gd name="connsiteX1" fmla="*/ 0 w 269240"/>
                <a:gd name="connsiteY1" fmla="*/ 86360 h 269240"/>
                <a:gd name="connsiteX2" fmla="*/ 45720 w 269240"/>
                <a:gd name="connsiteY2" fmla="*/ 0 h 269240"/>
                <a:gd name="connsiteX3" fmla="*/ 162560 w 269240"/>
                <a:gd name="connsiteY3" fmla="*/ 50800 h 269240"/>
                <a:gd name="connsiteX4" fmla="*/ 269240 w 269240"/>
                <a:gd name="connsiteY4" fmla="*/ 269240 h 269240"/>
                <a:gd name="connsiteX5" fmla="*/ 106680 w 269240"/>
                <a:gd name="connsiteY5" fmla="*/ 238760 h 269240"/>
                <a:gd name="connsiteX6" fmla="*/ 55880 w 269240"/>
                <a:gd name="connsiteY6" fmla="*/ 218440 h 26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9240" h="269240">
                  <a:moveTo>
                    <a:pt x="55880" y="218440"/>
                  </a:moveTo>
                  <a:lnTo>
                    <a:pt x="0" y="86360"/>
                  </a:lnTo>
                  <a:lnTo>
                    <a:pt x="45720" y="0"/>
                  </a:lnTo>
                  <a:lnTo>
                    <a:pt x="162560" y="50800"/>
                  </a:lnTo>
                  <a:lnTo>
                    <a:pt x="269240" y="269240"/>
                  </a:lnTo>
                  <a:lnTo>
                    <a:pt x="106680" y="238760"/>
                  </a:lnTo>
                  <a:lnTo>
                    <a:pt x="55880" y="21844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 208"/>
            <p:cNvSpPr/>
            <p:nvPr/>
          </p:nvSpPr>
          <p:spPr bwMode="auto">
            <a:xfrm>
              <a:off x="5521960" y="2479040"/>
              <a:ext cx="284480" cy="279400"/>
            </a:xfrm>
            <a:custGeom>
              <a:avLst/>
              <a:gdLst>
                <a:gd name="connsiteX0" fmla="*/ 284480 w 284480"/>
                <a:gd name="connsiteY0" fmla="*/ 279400 h 279400"/>
                <a:gd name="connsiteX1" fmla="*/ 182880 w 284480"/>
                <a:gd name="connsiteY1" fmla="*/ 35560 h 279400"/>
                <a:gd name="connsiteX2" fmla="*/ 66040 w 284480"/>
                <a:gd name="connsiteY2" fmla="*/ 0 h 279400"/>
                <a:gd name="connsiteX3" fmla="*/ 0 w 284480"/>
                <a:gd name="connsiteY3" fmla="*/ 71120 h 279400"/>
                <a:gd name="connsiteX4" fmla="*/ 45720 w 284480"/>
                <a:gd name="connsiteY4" fmla="*/ 259080 h 279400"/>
                <a:gd name="connsiteX5" fmla="*/ 284480 w 284480"/>
                <a:gd name="connsiteY5" fmla="*/ 279400 h 27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4480" h="279400">
                  <a:moveTo>
                    <a:pt x="284480" y="279400"/>
                  </a:moveTo>
                  <a:lnTo>
                    <a:pt x="182880" y="35560"/>
                  </a:lnTo>
                  <a:lnTo>
                    <a:pt x="66040" y="0"/>
                  </a:lnTo>
                  <a:lnTo>
                    <a:pt x="0" y="71120"/>
                  </a:lnTo>
                  <a:lnTo>
                    <a:pt x="45720" y="259080"/>
                  </a:lnTo>
                  <a:lnTo>
                    <a:pt x="284480" y="27940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 209"/>
            <p:cNvSpPr/>
            <p:nvPr/>
          </p:nvSpPr>
          <p:spPr bwMode="auto">
            <a:xfrm>
              <a:off x="3646170" y="2525736"/>
              <a:ext cx="2640330" cy="1021373"/>
            </a:xfrm>
            <a:custGeom>
              <a:avLst/>
              <a:gdLst>
                <a:gd name="connsiteX0" fmla="*/ 2625090 w 2625090"/>
                <a:gd name="connsiteY0" fmla="*/ 323850 h 1169670"/>
                <a:gd name="connsiteX1" fmla="*/ 2476500 w 2625090"/>
                <a:gd name="connsiteY1" fmla="*/ 1051560 h 1169670"/>
                <a:gd name="connsiteX2" fmla="*/ 2415540 w 2625090"/>
                <a:gd name="connsiteY2" fmla="*/ 1169670 h 1169670"/>
                <a:gd name="connsiteX3" fmla="*/ 2282190 w 2625090"/>
                <a:gd name="connsiteY3" fmla="*/ 1169670 h 1169670"/>
                <a:gd name="connsiteX4" fmla="*/ 68580 w 2625090"/>
                <a:gd name="connsiteY4" fmla="*/ 822960 h 1169670"/>
                <a:gd name="connsiteX5" fmla="*/ 0 w 2625090"/>
                <a:gd name="connsiteY5" fmla="*/ 754380 h 1169670"/>
                <a:gd name="connsiteX6" fmla="*/ 392430 w 2625090"/>
                <a:gd name="connsiteY6" fmla="*/ 0 h 1169670"/>
                <a:gd name="connsiteX7" fmla="*/ 464820 w 2625090"/>
                <a:gd name="connsiteY7" fmla="*/ 3810 h 1169670"/>
                <a:gd name="connsiteX8" fmla="*/ 2625090 w 2625090"/>
                <a:gd name="connsiteY8" fmla="*/ 323850 h 1169670"/>
                <a:gd name="connsiteX0" fmla="*/ 2625090 w 2625090"/>
                <a:gd name="connsiteY0" fmla="*/ 323850 h 1169670"/>
                <a:gd name="connsiteX1" fmla="*/ 2476500 w 2625090"/>
                <a:gd name="connsiteY1" fmla="*/ 1051560 h 1169670"/>
                <a:gd name="connsiteX2" fmla="*/ 2415540 w 2625090"/>
                <a:gd name="connsiteY2" fmla="*/ 1169670 h 1169670"/>
                <a:gd name="connsiteX3" fmla="*/ 2282190 w 2625090"/>
                <a:gd name="connsiteY3" fmla="*/ 1169670 h 1169670"/>
                <a:gd name="connsiteX4" fmla="*/ 68580 w 2625090"/>
                <a:gd name="connsiteY4" fmla="*/ 822960 h 1169670"/>
                <a:gd name="connsiteX5" fmla="*/ 0 w 2625090"/>
                <a:gd name="connsiteY5" fmla="*/ 754380 h 1169670"/>
                <a:gd name="connsiteX6" fmla="*/ 297180 w 2625090"/>
                <a:gd name="connsiteY6" fmla="*/ 194310 h 1169670"/>
                <a:gd name="connsiteX7" fmla="*/ 392430 w 2625090"/>
                <a:gd name="connsiteY7" fmla="*/ 0 h 1169670"/>
                <a:gd name="connsiteX8" fmla="*/ 464820 w 2625090"/>
                <a:gd name="connsiteY8" fmla="*/ 3810 h 1169670"/>
                <a:gd name="connsiteX9" fmla="*/ 2625090 w 2625090"/>
                <a:gd name="connsiteY9" fmla="*/ 323850 h 1169670"/>
                <a:gd name="connsiteX0" fmla="*/ 2625090 w 2625090"/>
                <a:gd name="connsiteY0" fmla="*/ 323850 h 1169670"/>
                <a:gd name="connsiteX1" fmla="*/ 2476500 w 2625090"/>
                <a:gd name="connsiteY1" fmla="*/ 1051560 h 1169670"/>
                <a:gd name="connsiteX2" fmla="*/ 2415540 w 2625090"/>
                <a:gd name="connsiteY2" fmla="*/ 1169670 h 1169670"/>
                <a:gd name="connsiteX3" fmla="*/ 2282190 w 2625090"/>
                <a:gd name="connsiteY3" fmla="*/ 1169670 h 1169670"/>
                <a:gd name="connsiteX4" fmla="*/ 68580 w 2625090"/>
                <a:gd name="connsiteY4" fmla="*/ 822960 h 1169670"/>
                <a:gd name="connsiteX5" fmla="*/ 0 w 2625090"/>
                <a:gd name="connsiteY5" fmla="*/ 754380 h 1169670"/>
                <a:gd name="connsiteX6" fmla="*/ 297180 w 2625090"/>
                <a:gd name="connsiteY6" fmla="*/ 194310 h 1169670"/>
                <a:gd name="connsiteX7" fmla="*/ 392430 w 2625090"/>
                <a:gd name="connsiteY7" fmla="*/ 0 h 1169670"/>
                <a:gd name="connsiteX8" fmla="*/ 464820 w 2625090"/>
                <a:gd name="connsiteY8" fmla="*/ 3810 h 1169670"/>
                <a:gd name="connsiteX9" fmla="*/ 480060 w 2625090"/>
                <a:gd name="connsiteY9" fmla="*/ 152400 h 1169670"/>
                <a:gd name="connsiteX10" fmla="*/ 2625090 w 2625090"/>
                <a:gd name="connsiteY10" fmla="*/ 323850 h 1169670"/>
                <a:gd name="connsiteX0" fmla="*/ 2625090 w 2625090"/>
                <a:gd name="connsiteY0" fmla="*/ 320040 h 1165860"/>
                <a:gd name="connsiteX1" fmla="*/ 2476500 w 2625090"/>
                <a:gd name="connsiteY1" fmla="*/ 1047750 h 1165860"/>
                <a:gd name="connsiteX2" fmla="*/ 2415540 w 2625090"/>
                <a:gd name="connsiteY2" fmla="*/ 1165860 h 1165860"/>
                <a:gd name="connsiteX3" fmla="*/ 2282190 w 2625090"/>
                <a:gd name="connsiteY3" fmla="*/ 1165860 h 1165860"/>
                <a:gd name="connsiteX4" fmla="*/ 68580 w 2625090"/>
                <a:gd name="connsiteY4" fmla="*/ 819150 h 1165860"/>
                <a:gd name="connsiteX5" fmla="*/ 0 w 2625090"/>
                <a:gd name="connsiteY5" fmla="*/ 750570 h 1165860"/>
                <a:gd name="connsiteX6" fmla="*/ 297180 w 2625090"/>
                <a:gd name="connsiteY6" fmla="*/ 190500 h 1165860"/>
                <a:gd name="connsiteX7" fmla="*/ 464820 w 2625090"/>
                <a:gd name="connsiteY7" fmla="*/ 0 h 1165860"/>
                <a:gd name="connsiteX8" fmla="*/ 480060 w 2625090"/>
                <a:gd name="connsiteY8" fmla="*/ 148590 h 1165860"/>
                <a:gd name="connsiteX9" fmla="*/ 2625090 w 2625090"/>
                <a:gd name="connsiteY9" fmla="*/ 320040 h 1165860"/>
                <a:gd name="connsiteX0" fmla="*/ 2625090 w 2625090"/>
                <a:gd name="connsiteY0" fmla="*/ 171450 h 1017270"/>
                <a:gd name="connsiteX1" fmla="*/ 2476500 w 2625090"/>
                <a:gd name="connsiteY1" fmla="*/ 899160 h 1017270"/>
                <a:gd name="connsiteX2" fmla="*/ 2415540 w 2625090"/>
                <a:gd name="connsiteY2" fmla="*/ 1017270 h 1017270"/>
                <a:gd name="connsiteX3" fmla="*/ 2282190 w 2625090"/>
                <a:gd name="connsiteY3" fmla="*/ 1017270 h 1017270"/>
                <a:gd name="connsiteX4" fmla="*/ 68580 w 2625090"/>
                <a:gd name="connsiteY4" fmla="*/ 670560 h 1017270"/>
                <a:gd name="connsiteX5" fmla="*/ 0 w 2625090"/>
                <a:gd name="connsiteY5" fmla="*/ 601980 h 1017270"/>
                <a:gd name="connsiteX6" fmla="*/ 297180 w 2625090"/>
                <a:gd name="connsiteY6" fmla="*/ 41910 h 1017270"/>
                <a:gd name="connsiteX7" fmla="*/ 480060 w 2625090"/>
                <a:gd name="connsiteY7" fmla="*/ 0 h 1017270"/>
                <a:gd name="connsiteX8" fmla="*/ 2625090 w 2625090"/>
                <a:gd name="connsiteY8" fmla="*/ 171450 h 1017270"/>
                <a:gd name="connsiteX0" fmla="*/ 2625090 w 2625090"/>
                <a:gd name="connsiteY0" fmla="*/ 175260 h 1021080"/>
                <a:gd name="connsiteX1" fmla="*/ 2476500 w 2625090"/>
                <a:gd name="connsiteY1" fmla="*/ 902970 h 1021080"/>
                <a:gd name="connsiteX2" fmla="*/ 2415540 w 2625090"/>
                <a:gd name="connsiteY2" fmla="*/ 1021080 h 1021080"/>
                <a:gd name="connsiteX3" fmla="*/ 2282190 w 2625090"/>
                <a:gd name="connsiteY3" fmla="*/ 1021080 h 1021080"/>
                <a:gd name="connsiteX4" fmla="*/ 68580 w 2625090"/>
                <a:gd name="connsiteY4" fmla="*/ 674370 h 1021080"/>
                <a:gd name="connsiteX5" fmla="*/ 0 w 2625090"/>
                <a:gd name="connsiteY5" fmla="*/ 605790 h 1021080"/>
                <a:gd name="connsiteX6" fmla="*/ 297180 w 2625090"/>
                <a:gd name="connsiteY6" fmla="*/ 45720 h 1021080"/>
                <a:gd name="connsiteX7" fmla="*/ 396240 w 2625090"/>
                <a:gd name="connsiteY7" fmla="*/ 0 h 1021080"/>
                <a:gd name="connsiteX8" fmla="*/ 2625090 w 2625090"/>
                <a:gd name="connsiteY8" fmla="*/ 175260 h 1021080"/>
                <a:gd name="connsiteX0" fmla="*/ 2625090 w 2625090"/>
                <a:gd name="connsiteY0" fmla="*/ 175553 h 1021373"/>
                <a:gd name="connsiteX1" fmla="*/ 2476500 w 2625090"/>
                <a:gd name="connsiteY1" fmla="*/ 903263 h 1021373"/>
                <a:gd name="connsiteX2" fmla="*/ 2415540 w 2625090"/>
                <a:gd name="connsiteY2" fmla="*/ 1021373 h 1021373"/>
                <a:gd name="connsiteX3" fmla="*/ 2282190 w 2625090"/>
                <a:gd name="connsiteY3" fmla="*/ 1021373 h 1021373"/>
                <a:gd name="connsiteX4" fmla="*/ 68580 w 2625090"/>
                <a:gd name="connsiteY4" fmla="*/ 674663 h 1021373"/>
                <a:gd name="connsiteX5" fmla="*/ 0 w 2625090"/>
                <a:gd name="connsiteY5" fmla="*/ 606083 h 1021373"/>
                <a:gd name="connsiteX6" fmla="*/ 297180 w 2625090"/>
                <a:gd name="connsiteY6" fmla="*/ 46013 h 1021373"/>
                <a:gd name="connsiteX7" fmla="*/ 396240 w 2625090"/>
                <a:gd name="connsiteY7" fmla="*/ 293 h 1021373"/>
                <a:gd name="connsiteX8" fmla="*/ 2625090 w 2625090"/>
                <a:gd name="connsiteY8" fmla="*/ 175553 h 1021373"/>
                <a:gd name="connsiteX0" fmla="*/ 2480310 w 2480310"/>
                <a:gd name="connsiteY0" fmla="*/ 404153 h 1021373"/>
                <a:gd name="connsiteX1" fmla="*/ 2476500 w 2480310"/>
                <a:gd name="connsiteY1" fmla="*/ 903263 h 1021373"/>
                <a:gd name="connsiteX2" fmla="*/ 2415540 w 2480310"/>
                <a:gd name="connsiteY2" fmla="*/ 1021373 h 1021373"/>
                <a:gd name="connsiteX3" fmla="*/ 2282190 w 2480310"/>
                <a:gd name="connsiteY3" fmla="*/ 1021373 h 1021373"/>
                <a:gd name="connsiteX4" fmla="*/ 68580 w 2480310"/>
                <a:gd name="connsiteY4" fmla="*/ 674663 h 1021373"/>
                <a:gd name="connsiteX5" fmla="*/ 0 w 2480310"/>
                <a:gd name="connsiteY5" fmla="*/ 606083 h 1021373"/>
                <a:gd name="connsiteX6" fmla="*/ 297180 w 2480310"/>
                <a:gd name="connsiteY6" fmla="*/ 46013 h 1021373"/>
                <a:gd name="connsiteX7" fmla="*/ 396240 w 2480310"/>
                <a:gd name="connsiteY7" fmla="*/ 293 h 1021373"/>
                <a:gd name="connsiteX8" fmla="*/ 2480310 w 2480310"/>
                <a:gd name="connsiteY8" fmla="*/ 404153 h 1021373"/>
                <a:gd name="connsiteX0" fmla="*/ 2640330 w 2640330"/>
                <a:gd name="connsiteY0" fmla="*/ 255563 h 1021373"/>
                <a:gd name="connsiteX1" fmla="*/ 2476500 w 2640330"/>
                <a:gd name="connsiteY1" fmla="*/ 903263 h 1021373"/>
                <a:gd name="connsiteX2" fmla="*/ 2415540 w 2640330"/>
                <a:gd name="connsiteY2" fmla="*/ 1021373 h 1021373"/>
                <a:gd name="connsiteX3" fmla="*/ 2282190 w 2640330"/>
                <a:gd name="connsiteY3" fmla="*/ 1021373 h 1021373"/>
                <a:gd name="connsiteX4" fmla="*/ 68580 w 2640330"/>
                <a:gd name="connsiteY4" fmla="*/ 674663 h 1021373"/>
                <a:gd name="connsiteX5" fmla="*/ 0 w 2640330"/>
                <a:gd name="connsiteY5" fmla="*/ 606083 h 1021373"/>
                <a:gd name="connsiteX6" fmla="*/ 297180 w 2640330"/>
                <a:gd name="connsiteY6" fmla="*/ 46013 h 1021373"/>
                <a:gd name="connsiteX7" fmla="*/ 396240 w 2640330"/>
                <a:gd name="connsiteY7" fmla="*/ 293 h 1021373"/>
                <a:gd name="connsiteX8" fmla="*/ 2640330 w 2640330"/>
                <a:gd name="connsiteY8" fmla="*/ 255563 h 1021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0330" h="1021373">
                  <a:moveTo>
                    <a:pt x="2640330" y="255563"/>
                  </a:moveTo>
                  <a:lnTo>
                    <a:pt x="2476500" y="903263"/>
                  </a:lnTo>
                  <a:lnTo>
                    <a:pt x="2415540" y="1021373"/>
                  </a:lnTo>
                  <a:lnTo>
                    <a:pt x="2282190" y="1021373"/>
                  </a:lnTo>
                  <a:lnTo>
                    <a:pt x="68580" y="674663"/>
                  </a:lnTo>
                  <a:lnTo>
                    <a:pt x="0" y="606083"/>
                  </a:lnTo>
                  <a:cubicBezTo>
                    <a:pt x="129540" y="358433"/>
                    <a:pt x="167640" y="293663"/>
                    <a:pt x="297180" y="46013"/>
                  </a:cubicBezTo>
                  <a:cubicBezTo>
                    <a:pt x="330200" y="30773"/>
                    <a:pt x="340360" y="-3517"/>
                    <a:pt x="396240" y="293"/>
                  </a:cubicBezTo>
                  <a:lnTo>
                    <a:pt x="2640330" y="255563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フリーフォーム 210"/>
            <p:cNvSpPr/>
            <p:nvPr/>
          </p:nvSpPr>
          <p:spPr bwMode="auto">
            <a:xfrm>
              <a:off x="3798570" y="2579370"/>
              <a:ext cx="2343150" cy="838200"/>
            </a:xfrm>
            <a:custGeom>
              <a:avLst/>
              <a:gdLst>
                <a:gd name="connsiteX0" fmla="*/ 247650 w 2343150"/>
                <a:gd name="connsiteY0" fmla="*/ 34290 h 838200"/>
                <a:gd name="connsiteX1" fmla="*/ 0 w 2343150"/>
                <a:gd name="connsiteY1" fmla="*/ 529590 h 838200"/>
                <a:gd name="connsiteX2" fmla="*/ 2156460 w 2343150"/>
                <a:gd name="connsiteY2" fmla="*/ 838200 h 838200"/>
                <a:gd name="connsiteX3" fmla="*/ 2343150 w 2343150"/>
                <a:gd name="connsiteY3" fmla="*/ 243840 h 838200"/>
                <a:gd name="connsiteX4" fmla="*/ 297180 w 2343150"/>
                <a:gd name="connsiteY4" fmla="*/ 0 h 838200"/>
                <a:gd name="connsiteX5" fmla="*/ 247650 w 2343150"/>
                <a:gd name="connsiteY5" fmla="*/ 3429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3150" h="838200">
                  <a:moveTo>
                    <a:pt x="247650" y="34290"/>
                  </a:moveTo>
                  <a:lnTo>
                    <a:pt x="0" y="529590"/>
                  </a:lnTo>
                  <a:lnTo>
                    <a:pt x="2156460" y="838200"/>
                  </a:lnTo>
                  <a:lnTo>
                    <a:pt x="2343150" y="243840"/>
                  </a:lnTo>
                  <a:lnTo>
                    <a:pt x="297180" y="0"/>
                  </a:lnTo>
                  <a:lnTo>
                    <a:pt x="247650" y="3429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リーフォーム 211"/>
            <p:cNvSpPr/>
            <p:nvPr/>
          </p:nvSpPr>
          <p:spPr bwMode="auto">
            <a:xfrm>
              <a:off x="3337560" y="1623060"/>
              <a:ext cx="1417320" cy="1859280"/>
            </a:xfrm>
            <a:custGeom>
              <a:avLst/>
              <a:gdLst>
                <a:gd name="connsiteX0" fmla="*/ 670560 w 1417320"/>
                <a:gd name="connsiteY0" fmla="*/ 0 h 1859280"/>
                <a:gd name="connsiteX1" fmla="*/ 518160 w 1417320"/>
                <a:gd name="connsiteY1" fmla="*/ 388620 h 1859280"/>
                <a:gd name="connsiteX2" fmla="*/ 220980 w 1417320"/>
                <a:gd name="connsiteY2" fmla="*/ 662940 h 1859280"/>
                <a:gd name="connsiteX3" fmla="*/ 0 w 1417320"/>
                <a:gd name="connsiteY3" fmla="*/ 1028700 h 1859280"/>
                <a:gd name="connsiteX4" fmla="*/ 0 w 1417320"/>
                <a:gd name="connsiteY4" fmla="*/ 1234440 h 1859280"/>
                <a:gd name="connsiteX5" fmla="*/ 137160 w 1417320"/>
                <a:gd name="connsiteY5" fmla="*/ 1600200 h 1859280"/>
                <a:gd name="connsiteX6" fmla="*/ 335280 w 1417320"/>
                <a:gd name="connsiteY6" fmla="*/ 1805940 h 1859280"/>
                <a:gd name="connsiteX7" fmla="*/ 472440 w 1417320"/>
                <a:gd name="connsiteY7" fmla="*/ 1859280 h 1859280"/>
                <a:gd name="connsiteX8" fmla="*/ 533400 w 1417320"/>
                <a:gd name="connsiteY8" fmla="*/ 1760220 h 1859280"/>
                <a:gd name="connsiteX9" fmla="*/ 487680 w 1417320"/>
                <a:gd name="connsiteY9" fmla="*/ 1569720 h 1859280"/>
                <a:gd name="connsiteX10" fmla="*/ 403860 w 1417320"/>
                <a:gd name="connsiteY10" fmla="*/ 1318260 h 1859280"/>
                <a:gd name="connsiteX11" fmla="*/ 632460 w 1417320"/>
                <a:gd name="connsiteY11" fmla="*/ 883920 h 1859280"/>
                <a:gd name="connsiteX12" fmla="*/ 800100 w 1417320"/>
                <a:gd name="connsiteY12" fmla="*/ 822960 h 1859280"/>
                <a:gd name="connsiteX13" fmla="*/ 800100 w 1417320"/>
                <a:gd name="connsiteY13" fmla="*/ 944880 h 1859280"/>
                <a:gd name="connsiteX14" fmla="*/ 815340 w 1417320"/>
                <a:gd name="connsiteY14" fmla="*/ 1211580 h 1859280"/>
                <a:gd name="connsiteX15" fmla="*/ 944880 w 1417320"/>
                <a:gd name="connsiteY15" fmla="*/ 1318260 h 1859280"/>
                <a:gd name="connsiteX16" fmla="*/ 1104900 w 1417320"/>
                <a:gd name="connsiteY16" fmla="*/ 1310640 h 1859280"/>
                <a:gd name="connsiteX17" fmla="*/ 1203960 w 1417320"/>
                <a:gd name="connsiteY17" fmla="*/ 1036320 h 1859280"/>
                <a:gd name="connsiteX18" fmla="*/ 1310640 w 1417320"/>
                <a:gd name="connsiteY18" fmla="*/ 792480 h 1859280"/>
                <a:gd name="connsiteX19" fmla="*/ 1409700 w 1417320"/>
                <a:gd name="connsiteY19" fmla="*/ 617220 h 1859280"/>
                <a:gd name="connsiteX20" fmla="*/ 1417320 w 1417320"/>
                <a:gd name="connsiteY20" fmla="*/ 342900 h 1859280"/>
                <a:gd name="connsiteX21" fmla="*/ 1318260 w 1417320"/>
                <a:gd name="connsiteY21" fmla="*/ 160020 h 1859280"/>
                <a:gd name="connsiteX22" fmla="*/ 1333500 w 1417320"/>
                <a:gd name="connsiteY22" fmla="*/ 7620 h 185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17320" h="1859280">
                  <a:moveTo>
                    <a:pt x="670560" y="0"/>
                  </a:moveTo>
                  <a:lnTo>
                    <a:pt x="518160" y="388620"/>
                  </a:lnTo>
                  <a:lnTo>
                    <a:pt x="220980" y="662940"/>
                  </a:lnTo>
                  <a:lnTo>
                    <a:pt x="0" y="1028700"/>
                  </a:lnTo>
                  <a:lnTo>
                    <a:pt x="0" y="1234440"/>
                  </a:lnTo>
                  <a:lnTo>
                    <a:pt x="137160" y="1600200"/>
                  </a:lnTo>
                  <a:lnTo>
                    <a:pt x="335280" y="1805940"/>
                  </a:lnTo>
                  <a:lnTo>
                    <a:pt x="472440" y="1859280"/>
                  </a:lnTo>
                  <a:lnTo>
                    <a:pt x="533400" y="1760220"/>
                  </a:lnTo>
                  <a:lnTo>
                    <a:pt x="487680" y="1569720"/>
                  </a:lnTo>
                  <a:lnTo>
                    <a:pt x="403860" y="1318260"/>
                  </a:lnTo>
                  <a:lnTo>
                    <a:pt x="632460" y="883920"/>
                  </a:lnTo>
                  <a:lnTo>
                    <a:pt x="800100" y="822960"/>
                  </a:lnTo>
                  <a:lnTo>
                    <a:pt x="800100" y="944880"/>
                  </a:lnTo>
                  <a:lnTo>
                    <a:pt x="815340" y="1211580"/>
                  </a:lnTo>
                  <a:lnTo>
                    <a:pt x="944880" y="1318260"/>
                  </a:lnTo>
                  <a:lnTo>
                    <a:pt x="1104900" y="1310640"/>
                  </a:lnTo>
                  <a:lnTo>
                    <a:pt x="1203960" y="1036320"/>
                  </a:lnTo>
                  <a:lnTo>
                    <a:pt x="1310640" y="792480"/>
                  </a:lnTo>
                  <a:lnTo>
                    <a:pt x="1409700" y="617220"/>
                  </a:lnTo>
                  <a:lnTo>
                    <a:pt x="1417320" y="342900"/>
                  </a:lnTo>
                  <a:lnTo>
                    <a:pt x="1318260" y="160020"/>
                  </a:lnTo>
                  <a:lnTo>
                    <a:pt x="1333500" y="762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3" name="フリーフォーム 212"/>
            <p:cNvSpPr/>
            <p:nvPr/>
          </p:nvSpPr>
          <p:spPr bwMode="auto">
            <a:xfrm>
              <a:off x="3646170" y="2572766"/>
              <a:ext cx="96520" cy="279400"/>
            </a:xfrm>
            <a:custGeom>
              <a:avLst/>
              <a:gdLst>
                <a:gd name="connsiteX0" fmla="*/ 0 w 96520"/>
                <a:gd name="connsiteY0" fmla="*/ 0 h 279400"/>
                <a:gd name="connsiteX1" fmla="*/ 76200 w 96520"/>
                <a:gd name="connsiteY1" fmla="*/ 147320 h 279400"/>
                <a:gd name="connsiteX2" fmla="*/ 96520 w 96520"/>
                <a:gd name="connsiteY2" fmla="*/ 279400 h 27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520" h="279400">
                  <a:moveTo>
                    <a:pt x="0" y="0"/>
                  </a:moveTo>
                  <a:lnTo>
                    <a:pt x="76200" y="147320"/>
                  </a:lnTo>
                  <a:lnTo>
                    <a:pt x="96520" y="279400"/>
                  </a:lnTo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4" name="フリーフォーム 213"/>
            <p:cNvSpPr/>
            <p:nvPr/>
          </p:nvSpPr>
          <p:spPr bwMode="auto">
            <a:xfrm>
              <a:off x="5567680" y="2112264"/>
              <a:ext cx="995680" cy="1037336"/>
            </a:xfrm>
            <a:custGeom>
              <a:avLst/>
              <a:gdLst>
                <a:gd name="connsiteX0" fmla="*/ 944880 w 995680"/>
                <a:gd name="connsiteY0" fmla="*/ 0 h 1153160"/>
                <a:gd name="connsiteX1" fmla="*/ 589280 w 995680"/>
                <a:gd name="connsiteY1" fmla="*/ 147320 h 1153160"/>
                <a:gd name="connsiteX2" fmla="*/ 304800 w 995680"/>
                <a:gd name="connsiteY2" fmla="*/ 563880 h 1153160"/>
                <a:gd name="connsiteX3" fmla="*/ 15240 w 995680"/>
                <a:gd name="connsiteY3" fmla="*/ 919480 h 1153160"/>
                <a:gd name="connsiteX4" fmla="*/ 0 w 995680"/>
                <a:gd name="connsiteY4" fmla="*/ 1082040 h 1153160"/>
                <a:gd name="connsiteX5" fmla="*/ 172720 w 995680"/>
                <a:gd name="connsiteY5" fmla="*/ 1153160 h 1153160"/>
                <a:gd name="connsiteX6" fmla="*/ 396240 w 995680"/>
                <a:gd name="connsiteY6" fmla="*/ 1087120 h 1153160"/>
                <a:gd name="connsiteX7" fmla="*/ 731520 w 995680"/>
                <a:gd name="connsiteY7" fmla="*/ 817880 h 1153160"/>
                <a:gd name="connsiteX8" fmla="*/ 995680 w 995680"/>
                <a:gd name="connsiteY8" fmla="*/ 518160 h 1153160"/>
                <a:gd name="connsiteX0" fmla="*/ 816864 w 995680"/>
                <a:gd name="connsiteY0" fmla="*/ 0 h 1037336"/>
                <a:gd name="connsiteX1" fmla="*/ 589280 w 995680"/>
                <a:gd name="connsiteY1" fmla="*/ 31496 h 1037336"/>
                <a:gd name="connsiteX2" fmla="*/ 304800 w 995680"/>
                <a:gd name="connsiteY2" fmla="*/ 448056 h 1037336"/>
                <a:gd name="connsiteX3" fmla="*/ 15240 w 995680"/>
                <a:gd name="connsiteY3" fmla="*/ 803656 h 1037336"/>
                <a:gd name="connsiteX4" fmla="*/ 0 w 995680"/>
                <a:gd name="connsiteY4" fmla="*/ 966216 h 1037336"/>
                <a:gd name="connsiteX5" fmla="*/ 172720 w 995680"/>
                <a:gd name="connsiteY5" fmla="*/ 1037336 h 1037336"/>
                <a:gd name="connsiteX6" fmla="*/ 396240 w 995680"/>
                <a:gd name="connsiteY6" fmla="*/ 971296 h 1037336"/>
                <a:gd name="connsiteX7" fmla="*/ 731520 w 995680"/>
                <a:gd name="connsiteY7" fmla="*/ 702056 h 1037336"/>
                <a:gd name="connsiteX8" fmla="*/ 995680 w 995680"/>
                <a:gd name="connsiteY8" fmla="*/ 402336 h 1037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5680" h="1037336">
                  <a:moveTo>
                    <a:pt x="816864" y="0"/>
                  </a:moveTo>
                  <a:lnTo>
                    <a:pt x="589280" y="31496"/>
                  </a:lnTo>
                  <a:lnTo>
                    <a:pt x="304800" y="448056"/>
                  </a:lnTo>
                  <a:lnTo>
                    <a:pt x="15240" y="803656"/>
                  </a:lnTo>
                  <a:lnTo>
                    <a:pt x="0" y="966216"/>
                  </a:lnTo>
                  <a:lnTo>
                    <a:pt x="172720" y="1037336"/>
                  </a:lnTo>
                  <a:lnTo>
                    <a:pt x="396240" y="971296"/>
                  </a:lnTo>
                  <a:lnTo>
                    <a:pt x="731520" y="702056"/>
                  </a:lnTo>
                  <a:lnTo>
                    <a:pt x="995680" y="402336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5" name="フリーフォーム 214"/>
            <p:cNvSpPr/>
            <p:nvPr/>
          </p:nvSpPr>
          <p:spPr bwMode="auto">
            <a:xfrm>
              <a:off x="6156131" y="2998470"/>
              <a:ext cx="323088" cy="365760"/>
            </a:xfrm>
            <a:custGeom>
              <a:avLst/>
              <a:gdLst>
                <a:gd name="connsiteX0" fmla="*/ 323088 w 323088"/>
                <a:gd name="connsiteY0" fmla="*/ 0 h 365760"/>
                <a:gd name="connsiteX1" fmla="*/ 152400 w 323088"/>
                <a:gd name="connsiteY1" fmla="*/ 304800 h 365760"/>
                <a:gd name="connsiteX2" fmla="*/ 0 w 323088"/>
                <a:gd name="connsiteY2" fmla="*/ 365760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3088" h="365760">
                  <a:moveTo>
                    <a:pt x="323088" y="0"/>
                  </a:moveTo>
                  <a:lnTo>
                    <a:pt x="152400" y="304800"/>
                  </a:lnTo>
                  <a:lnTo>
                    <a:pt x="0" y="36576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6" name="グループ化 215"/>
          <p:cNvGrpSpPr/>
          <p:nvPr/>
        </p:nvGrpSpPr>
        <p:grpSpPr>
          <a:xfrm>
            <a:off x="4074467" y="3182119"/>
            <a:ext cx="1799844" cy="911612"/>
            <a:chOff x="4074467" y="5277775"/>
            <a:chExt cx="1799844" cy="911612"/>
          </a:xfrm>
        </p:grpSpPr>
        <p:grpSp>
          <p:nvGrpSpPr>
            <p:cNvPr id="217" name="グループ化 216"/>
            <p:cNvGrpSpPr/>
            <p:nvPr/>
          </p:nvGrpSpPr>
          <p:grpSpPr>
            <a:xfrm>
              <a:off x="4074467" y="5277775"/>
              <a:ext cx="1002225" cy="890866"/>
              <a:chOff x="2066544" y="2200656"/>
              <a:chExt cx="3950208" cy="3511296"/>
            </a:xfrm>
          </p:grpSpPr>
          <p:sp>
            <p:nvSpPr>
              <p:cNvPr id="223" name="フリーフォーム 222"/>
              <p:cNvSpPr/>
              <p:nvPr/>
            </p:nvSpPr>
            <p:spPr bwMode="auto">
              <a:xfrm>
                <a:off x="2066544" y="3139440"/>
                <a:ext cx="3950208" cy="2572512"/>
              </a:xfrm>
              <a:custGeom>
                <a:avLst/>
                <a:gdLst>
                  <a:gd name="connsiteX0" fmla="*/ 0 w 3950208"/>
                  <a:gd name="connsiteY0" fmla="*/ 1560576 h 2572512"/>
                  <a:gd name="connsiteX1" fmla="*/ 847344 w 3950208"/>
                  <a:gd name="connsiteY1" fmla="*/ 957072 h 2572512"/>
                  <a:gd name="connsiteX2" fmla="*/ 1286256 w 3950208"/>
                  <a:gd name="connsiteY2" fmla="*/ 457200 h 2572512"/>
                  <a:gd name="connsiteX3" fmla="*/ 1828800 w 3950208"/>
                  <a:gd name="connsiteY3" fmla="*/ 213360 h 2572512"/>
                  <a:gd name="connsiteX4" fmla="*/ 2499360 w 3950208"/>
                  <a:gd name="connsiteY4" fmla="*/ 0 h 2572512"/>
                  <a:gd name="connsiteX5" fmla="*/ 3938016 w 3950208"/>
                  <a:gd name="connsiteY5" fmla="*/ 493776 h 2572512"/>
                  <a:gd name="connsiteX6" fmla="*/ 3950208 w 3950208"/>
                  <a:gd name="connsiteY6" fmla="*/ 658368 h 2572512"/>
                  <a:gd name="connsiteX7" fmla="*/ 3852672 w 3950208"/>
                  <a:gd name="connsiteY7" fmla="*/ 737616 h 2572512"/>
                  <a:gd name="connsiteX8" fmla="*/ 3590544 w 3950208"/>
                  <a:gd name="connsiteY8" fmla="*/ 749808 h 2572512"/>
                  <a:gd name="connsiteX9" fmla="*/ 3255264 w 3950208"/>
                  <a:gd name="connsiteY9" fmla="*/ 786384 h 2572512"/>
                  <a:gd name="connsiteX10" fmla="*/ 3377184 w 3950208"/>
                  <a:gd name="connsiteY10" fmla="*/ 938784 h 2572512"/>
                  <a:gd name="connsiteX11" fmla="*/ 3456432 w 3950208"/>
                  <a:gd name="connsiteY11" fmla="*/ 914400 h 2572512"/>
                  <a:gd name="connsiteX12" fmla="*/ 3608832 w 3950208"/>
                  <a:gd name="connsiteY12" fmla="*/ 871728 h 2572512"/>
                  <a:gd name="connsiteX13" fmla="*/ 3742944 w 3950208"/>
                  <a:gd name="connsiteY13" fmla="*/ 950976 h 2572512"/>
                  <a:gd name="connsiteX14" fmla="*/ 3742944 w 3950208"/>
                  <a:gd name="connsiteY14" fmla="*/ 1091184 h 2572512"/>
                  <a:gd name="connsiteX15" fmla="*/ 3700272 w 3950208"/>
                  <a:gd name="connsiteY15" fmla="*/ 1139952 h 2572512"/>
                  <a:gd name="connsiteX16" fmla="*/ 3236976 w 3950208"/>
                  <a:gd name="connsiteY16" fmla="*/ 1188720 h 2572512"/>
                  <a:gd name="connsiteX17" fmla="*/ 2657856 w 3950208"/>
                  <a:gd name="connsiteY17" fmla="*/ 1298448 h 2572512"/>
                  <a:gd name="connsiteX18" fmla="*/ 2468880 w 3950208"/>
                  <a:gd name="connsiteY18" fmla="*/ 1444752 h 2572512"/>
                  <a:gd name="connsiteX19" fmla="*/ 2987040 w 3950208"/>
                  <a:gd name="connsiteY19" fmla="*/ 1383792 h 2572512"/>
                  <a:gd name="connsiteX20" fmla="*/ 3444240 w 3950208"/>
                  <a:gd name="connsiteY20" fmla="*/ 1316736 h 2572512"/>
                  <a:gd name="connsiteX21" fmla="*/ 3553968 w 3950208"/>
                  <a:gd name="connsiteY21" fmla="*/ 1353312 h 2572512"/>
                  <a:gd name="connsiteX22" fmla="*/ 3596640 w 3950208"/>
                  <a:gd name="connsiteY22" fmla="*/ 1444752 h 2572512"/>
                  <a:gd name="connsiteX23" fmla="*/ 3450336 w 3950208"/>
                  <a:gd name="connsiteY23" fmla="*/ 1578864 h 2572512"/>
                  <a:gd name="connsiteX24" fmla="*/ 3054096 w 3950208"/>
                  <a:gd name="connsiteY24" fmla="*/ 1731264 h 2572512"/>
                  <a:gd name="connsiteX25" fmla="*/ 2590800 w 3950208"/>
                  <a:gd name="connsiteY25" fmla="*/ 1804416 h 2572512"/>
                  <a:gd name="connsiteX26" fmla="*/ 2310384 w 3950208"/>
                  <a:gd name="connsiteY26" fmla="*/ 1962912 h 2572512"/>
                  <a:gd name="connsiteX27" fmla="*/ 1603248 w 3950208"/>
                  <a:gd name="connsiteY27" fmla="*/ 2090928 h 2572512"/>
                  <a:gd name="connsiteX28" fmla="*/ 609600 w 3950208"/>
                  <a:gd name="connsiteY28" fmla="*/ 2572512 h 2572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0208" h="2572512">
                    <a:moveTo>
                      <a:pt x="0" y="1560576"/>
                    </a:moveTo>
                    <a:lnTo>
                      <a:pt x="847344" y="957072"/>
                    </a:lnTo>
                    <a:lnTo>
                      <a:pt x="1286256" y="457200"/>
                    </a:lnTo>
                    <a:lnTo>
                      <a:pt x="1828800" y="213360"/>
                    </a:lnTo>
                    <a:lnTo>
                      <a:pt x="2499360" y="0"/>
                    </a:lnTo>
                    <a:lnTo>
                      <a:pt x="3938016" y="493776"/>
                    </a:lnTo>
                    <a:lnTo>
                      <a:pt x="3950208" y="658368"/>
                    </a:lnTo>
                    <a:lnTo>
                      <a:pt x="3852672" y="737616"/>
                    </a:lnTo>
                    <a:lnTo>
                      <a:pt x="3590544" y="749808"/>
                    </a:lnTo>
                    <a:lnTo>
                      <a:pt x="3255264" y="786384"/>
                    </a:lnTo>
                    <a:lnTo>
                      <a:pt x="3377184" y="938784"/>
                    </a:lnTo>
                    <a:lnTo>
                      <a:pt x="3456432" y="914400"/>
                    </a:lnTo>
                    <a:lnTo>
                      <a:pt x="3608832" y="871728"/>
                    </a:lnTo>
                    <a:lnTo>
                      <a:pt x="3742944" y="950976"/>
                    </a:lnTo>
                    <a:lnTo>
                      <a:pt x="3742944" y="1091184"/>
                    </a:lnTo>
                    <a:lnTo>
                      <a:pt x="3700272" y="1139952"/>
                    </a:lnTo>
                    <a:lnTo>
                      <a:pt x="3236976" y="1188720"/>
                    </a:lnTo>
                    <a:lnTo>
                      <a:pt x="2657856" y="1298448"/>
                    </a:lnTo>
                    <a:lnTo>
                      <a:pt x="2468880" y="1444752"/>
                    </a:lnTo>
                    <a:lnTo>
                      <a:pt x="2987040" y="1383792"/>
                    </a:lnTo>
                    <a:lnTo>
                      <a:pt x="3444240" y="1316736"/>
                    </a:lnTo>
                    <a:lnTo>
                      <a:pt x="3553968" y="1353312"/>
                    </a:lnTo>
                    <a:lnTo>
                      <a:pt x="3596640" y="1444752"/>
                    </a:lnTo>
                    <a:lnTo>
                      <a:pt x="3450336" y="1578864"/>
                    </a:lnTo>
                    <a:lnTo>
                      <a:pt x="3054096" y="1731264"/>
                    </a:lnTo>
                    <a:lnTo>
                      <a:pt x="2590800" y="1804416"/>
                    </a:lnTo>
                    <a:lnTo>
                      <a:pt x="2310384" y="1962912"/>
                    </a:lnTo>
                    <a:lnTo>
                      <a:pt x="1603248" y="2090928"/>
                    </a:lnTo>
                    <a:lnTo>
                      <a:pt x="609600" y="2572512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4" name="フリーフォーム 223"/>
              <p:cNvSpPr/>
              <p:nvPr/>
            </p:nvSpPr>
            <p:spPr bwMode="auto">
              <a:xfrm>
                <a:off x="3444240" y="4023360"/>
                <a:ext cx="920496" cy="993648"/>
              </a:xfrm>
              <a:custGeom>
                <a:avLst/>
                <a:gdLst>
                  <a:gd name="connsiteX0" fmla="*/ 0 w 920496"/>
                  <a:gd name="connsiteY0" fmla="*/ 914400 h 993648"/>
                  <a:gd name="connsiteX1" fmla="*/ 530352 w 920496"/>
                  <a:gd name="connsiteY1" fmla="*/ 743712 h 993648"/>
                  <a:gd name="connsiteX2" fmla="*/ 780288 w 920496"/>
                  <a:gd name="connsiteY2" fmla="*/ 463296 h 993648"/>
                  <a:gd name="connsiteX3" fmla="*/ 920496 w 920496"/>
                  <a:gd name="connsiteY3" fmla="*/ 0 h 993648"/>
                  <a:gd name="connsiteX4" fmla="*/ 908304 w 920496"/>
                  <a:gd name="connsiteY4" fmla="*/ 298704 h 993648"/>
                  <a:gd name="connsiteX5" fmla="*/ 798576 w 920496"/>
                  <a:gd name="connsiteY5" fmla="*/ 603504 h 993648"/>
                  <a:gd name="connsiteX6" fmla="*/ 652272 w 920496"/>
                  <a:gd name="connsiteY6" fmla="*/ 871728 h 993648"/>
                  <a:gd name="connsiteX7" fmla="*/ 371856 w 920496"/>
                  <a:gd name="connsiteY7" fmla="*/ 993648 h 993648"/>
                  <a:gd name="connsiteX8" fmla="*/ 390144 w 920496"/>
                  <a:gd name="connsiteY8" fmla="*/ 883920 h 993648"/>
                  <a:gd name="connsiteX9" fmla="*/ 0 w 920496"/>
                  <a:gd name="connsiteY9" fmla="*/ 914400 h 99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0496" h="993648">
                    <a:moveTo>
                      <a:pt x="0" y="914400"/>
                    </a:moveTo>
                    <a:lnTo>
                      <a:pt x="530352" y="743712"/>
                    </a:lnTo>
                    <a:lnTo>
                      <a:pt x="780288" y="463296"/>
                    </a:lnTo>
                    <a:lnTo>
                      <a:pt x="920496" y="0"/>
                    </a:lnTo>
                    <a:lnTo>
                      <a:pt x="908304" y="298704"/>
                    </a:lnTo>
                    <a:lnTo>
                      <a:pt x="798576" y="603504"/>
                    </a:lnTo>
                    <a:lnTo>
                      <a:pt x="652272" y="871728"/>
                    </a:lnTo>
                    <a:lnTo>
                      <a:pt x="371856" y="993648"/>
                    </a:lnTo>
                    <a:lnTo>
                      <a:pt x="390144" y="883920"/>
                    </a:lnTo>
                    <a:lnTo>
                      <a:pt x="0" y="91440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 224"/>
              <p:cNvSpPr/>
              <p:nvPr/>
            </p:nvSpPr>
            <p:spPr bwMode="auto">
              <a:xfrm>
                <a:off x="3931920" y="2200656"/>
                <a:ext cx="1603248" cy="2267712"/>
              </a:xfrm>
              <a:custGeom>
                <a:avLst/>
                <a:gdLst>
                  <a:gd name="connsiteX0" fmla="*/ 1584960 w 1603248"/>
                  <a:gd name="connsiteY0" fmla="*/ 2261616 h 2267712"/>
                  <a:gd name="connsiteX1" fmla="*/ 1603248 w 1603248"/>
                  <a:gd name="connsiteY1" fmla="*/ 341376 h 2267712"/>
                  <a:gd name="connsiteX2" fmla="*/ 1554480 w 1603248"/>
                  <a:gd name="connsiteY2" fmla="*/ 274320 h 2267712"/>
                  <a:gd name="connsiteX3" fmla="*/ 414528 w 1603248"/>
                  <a:gd name="connsiteY3" fmla="*/ 0 h 2267712"/>
                  <a:gd name="connsiteX4" fmla="*/ 371856 w 1603248"/>
                  <a:gd name="connsiteY4" fmla="*/ 54864 h 2267712"/>
                  <a:gd name="connsiteX5" fmla="*/ 0 w 1603248"/>
                  <a:gd name="connsiteY5" fmla="*/ 2036064 h 2267712"/>
                  <a:gd name="connsiteX6" fmla="*/ 30480 w 1603248"/>
                  <a:gd name="connsiteY6" fmla="*/ 2097024 h 2267712"/>
                  <a:gd name="connsiteX7" fmla="*/ 1524000 w 1603248"/>
                  <a:gd name="connsiteY7" fmla="*/ 2267712 h 2267712"/>
                  <a:gd name="connsiteX8" fmla="*/ 1584960 w 1603248"/>
                  <a:gd name="connsiteY8" fmla="*/ 2261616 h 2267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03248" h="2267712">
                    <a:moveTo>
                      <a:pt x="1584960" y="2261616"/>
                    </a:moveTo>
                    <a:lnTo>
                      <a:pt x="1603248" y="341376"/>
                    </a:lnTo>
                    <a:lnTo>
                      <a:pt x="1554480" y="274320"/>
                    </a:lnTo>
                    <a:lnTo>
                      <a:pt x="414528" y="0"/>
                    </a:lnTo>
                    <a:lnTo>
                      <a:pt x="371856" y="54864"/>
                    </a:lnTo>
                    <a:lnTo>
                      <a:pt x="0" y="2036064"/>
                    </a:lnTo>
                    <a:lnTo>
                      <a:pt x="30480" y="2097024"/>
                    </a:lnTo>
                    <a:lnTo>
                      <a:pt x="1524000" y="2267712"/>
                    </a:lnTo>
                    <a:lnTo>
                      <a:pt x="1584960" y="2261616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 225"/>
              <p:cNvSpPr/>
              <p:nvPr/>
            </p:nvSpPr>
            <p:spPr bwMode="auto">
              <a:xfrm>
                <a:off x="4078224" y="2353056"/>
                <a:ext cx="1377696" cy="1889760"/>
              </a:xfrm>
              <a:custGeom>
                <a:avLst/>
                <a:gdLst>
                  <a:gd name="connsiteX0" fmla="*/ 316992 w 1377696"/>
                  <a:gd name="connsiteY0" fmla="*/ 0 h 1889760"/>
                  <a:gd name="connsiteX1" fmla="*/ 1377696 w 1377696"/>
                  <a:gd name="connsiteY1" fmla="*/ 243840 h 1889760"/>
                  <a:gd name="connsiteX2" fmla="*/ 1377696 w 1377696"/>
                  <a:gd name="connsiteY2" fmla="*/ 1889760 h 1889760"/>
                  <a:gd name="connsiteX3" fmla="*/ 0 w 1377696"/>
                  <a:gd name="connsiteY3" fmla="*/ 1719072 h 1889760"/>
                  <a:gd name="connsiteX4" fmla="*/ 316992 w 1377696"/>
                  <a:gd name="connsiteY4" fmla="*/ 0 h 188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696" h="1889760">
                    <a:moveTo>
                      <a:pt x="316992" y="0"/>
                    </a:moveTo>
                    <a:lnTo>
                      <a:pt x="1377696" y="243840"/>
                    </a:lnTo>
                    <a:lnTo>
                      <a:pt x="1377696" y="1889760"/>
                    </a:lnTo>
                    <a:lnTo>
                      <a:pt x="0" y="1719072"/>
                    </a:lnTo>
                    <a:lnTo>
                      <a:pt x="316992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 226"/>
              <p:cNvSpPr/>
              <p:nvPr/>
            </p:nvSpPr>
            <p:spPr bwMode="auto">
              <a:xfrm>
                <a:off x="3419856" y="3285744"/>
                <a:ext cx="1633728" cy="1664208"/>
              </a:xfrm>
              <a:custGeom>
                <a:avLst/>
                <a:gdLst>
                  <a:gd name="connsiteX0" fmla="*/ 304800 w 1633728"/>
                  <a:gd name="connsiteY0" fmla="*/ 292608 h 1664208"/>
                  <a:gd name="connsiteX1" fmla="*/ 944880 w 1633728"/>
                  <a:gd name="connsiteY1" fmla="*/ 48768 h 1664208"/>
                  <a:gd name="connsiteX2" fmla="*/ 1213104 w 1633728"/>
                  <a:gd name="connsiteY2" fmla="*/ 0 h 1664208"/>
                  <a:gd name="connsiteX3" fmla="*/ 1353312 w 1633728"/>
                  <a:gd name="connsiteY3" fmla="*/ 152400 h 1664208"/>
                  <a:gd name="connsiteX4" fmla="*/ 1481328 w 1633728"/>
                  <a:gd name="connsiteY4" fmla="*/ 268224 h 1664208"/>
                  <a:gd name="connsiteX5" fmla="*/ 1560576 w 1633728"/>
                  <a:gd name="connsiteY5" fmla="*/ 286512 h 1664208"/>
                  <a:gd name="connsiteX6" fmla="*/ 1633728 w 1633728"/>
                  <a:gd name="connsiteY6" fmla="*/ 426720 h 1664208"/>
                  <a:gd name="connsiteX7" fmla="*/ 1554480 w 1633728"/>
                  <a:gd name="connsiteY7" fmla="*/ 536448 h 1664208"/>
                  <a:gd name="connsiteX8" fmla="*/ 1249680 w 1633728"/>
                  <a:gd name="connsiteY8" fmla="*/ 487680 h 1664208"/>
                  <a:gd name="connsiteX9" fmla="*/ 981456 w 1633728"/>
                  <a:gd name="connsiteY9" fmla="*/ 603504 h 1664208"/>
                  <a:gd name="connsiteX10" fmla="*/ 865632 w 1633728"/>
                  <a:gd name="connsiteY10" fmla="*/ 993648 h 1664208"/>
                  <a:gd name="connsiteX11" fmla="*/ 822960 w 1633728"/>
                  <a:gd name="connsiteY11" fmla="*/ 1213104 h 1664208"/>
                  <a:gd name="connsiteX12" fmla="*/ 603504 w 1633728"/>
                  <a:gd name="connsiteY12" fmla="*/ 1487424 h 1664208"/>
                  <a:gd name="connsiteX13" fmla="*/ 0 w 1633728"/>
                  <a:gd name="connsiteY13" fmla="*/ 1664208 h 166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728" h="1664208">
                    <a:moveTo>
                      <a:pt x="304800" y="292608"/>
                    </a:moveTo>
                    <a:lnTo>
                      <a:pt x="944880" y="48768"/>
                    </a:lnTo>
                    <a:lnTo>
                      <a:pt x="1213104" y="0"/>
                    </a:lnTo>
                    <a:lnTo>
                      <a:pt x="1353312" y="152400"/>
                    </a:lnTo>
                    <a:lnTo>
                      <a:pt x="1481328" y="268224"/>
                    </a:lnTo>
                    <a:lnTo>
                      <a:pt x="1560576" y="286512"/>
                    </a:lnTo>
                    <a:lnTo>
                      <a:pt x="1633728" y="426720"/>
                    </a:lnTo>
                    <a:lnTo>
                      <a:pt x="1554480" y="536448"/>
                    </a:lnTo>
                    <a:lnTo>
                      <a:pt x="1249680" y="487680"/>
                    </a:lnTo>
                    <a:lnTo>
                      <a:pt x="981456" y="603504"/>
                    </a:lnTo>
                    <a:lnTo>
                      <a:pt x="865632" y="993648"/>
                    </a:lnTo>
                    <a:lnTo>
                      <a:pt x="822960" y="1213104"/>
                    </a:lnTo>
                    <a:lnTo>
                      <a:pt x="603504" y="1487424"/>
                    </a:lnTo>
                    <a:lnTo>
                      <a:pt x="0" y="1664208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18" name="グループ化 217"/>
            <p:cNvGrpSpPr/>
            <p:nvPr/>
          </p:nvGrpSpPr>
          <p:grpSpPr>
            <a:xfrm>
              <a:off x="4799394" y="5536704"/>
              <a:ext cx="1074917" cy="652683"/>
              <a:chOff x="4742688" y="2999232"/>
              <a:chExt cx="4236720" cy="2572512"/>
            </a:xfrm>
          </p:grpSpPr>
          <p:sp>
            <p:nvSpPr>
              <p:cNvPr id="219" name="フリーフォーム 218"/>
              <p:cNvSpPr/>
              <p:nvPr/>
            </p:nvSpPr>
            <p:spPr bwMode="auto">
              <a:xfrm>
                <a:off x="4742688" y="2999232"/>
                <a:ext cx="4236720" cy="2572512"/>
              </a:xfrm>
              <a:custGeom>
                <a:avLst/>
                <a:gdLst>
                  <a:gd name="connsiteX0" fmla="*/ 4236720 w 4236720"/>
                  <a:gd name="connsiteY0" fmla="*/ 1926336 h 2572512"/>
                  <a:gd name="connsiteX1" fmla="*/ 3560064 w 4236720"/>
                  <a:gd name="connsiteY1" fmla="*/ 1383792 h 2572512"/>
                  <a:gd name="connsiteX2" fmla="*/ 2968752 w 4236720"/>
                  <a:gd name="connsiteY2" fmla="*/ 585216 h 2572512"/>
                  <a:gd name="connsiteX3" fmla="*/ 2078736 w 4236720"/>
                  <a:gd name="connsiteY3" fmla="*/ 176784 h 2572512"/>
                  <a:gd name="connsiteX4" fmla="*/ 1377696 w 4236720"/>
                  <a:gd name="connsiteY4" fmla="*/ 146304 h 2572512"/>
                  <a:gd name="connsiteX5" fmla="*/ 1213104 w 4236720"/>
                  <a:gd name="connsiteY5" fmla="*/ 152400 h 2572512"/>
                  <a:gd name="connsiteX6" fmla="*/ 1158240 w 4236720"/>
                  <a:gd name="connsiteY6" fmla="*/ 225552 h 2572512"/>
                  <a:gd name="connsiteX7" fmla="*/ 829056 w 4236720"/>
                  <a:gd name="connsiteY7" fmla="*/ 103632 h 2572512"/>
                  <a:gd name="connsiteX8" fmla="*/ 402336 w 4236720"/>
                  <a:gd name="connsiteY8" fmla="*/ 48768 h 2572512"/>
                  <a:gd name="connsiteX9" fmla="*/ 268224 w 4236720"/>
                  <a:gd name="connsiteY9" fmla="*/ 60960 h 2572512"/>
                  <a:gd name="connsiteX10" fmla="*/ 115824 w 4236720"/>
                  <a:gd name="connsiteY10" fmla="*/ 0 h 2572512"/>
                  <a:gd name="connsiteX11" fmla="*/ 0 w 4236720"/>
                  <a:gd name="connsiteY11" fmla="*/ 18288 h 2572512"/>
                  <a:gd name="connsiteX12" fmla="*/ 0 w 4236720"/>
                  <a:gd name="connsiteY12" fmla="*/ 152400 h 2572512"/>
                  <a:gd name="connsiteX13" fmla="*/ 201168 w 4236720"/>
                  <a:gd name="connsiteY13" fmla="*/ 335280 h 2572512"/>
                  <a:gd name="connsiteX14" fmla="*/ 810768 w 4236720"/>
                  <a:gd name="connsiteY14" fmla="*/ 591312 h 2572512"/>
                  <a:gd name="connsiteX15" fmla="*/ 1231392 w 4236720"/>
                  <a:gd name="connsiteY15" fmla="*/ 829056 h 2572512"/>
                  <a:gd name="connsiteX16" fmla="*/ 1341120 w 4236720"/>
                  <a:gd name="connsiteY16" fmla="*/ 938784 h 2572512"/>
                  <a:gd name="connsiteX17" fmla="*/ 1249680 w 4236720"/>
                  <a:gd name="connsiteY17" fmla="*/ 1152144 h 2572512"/>
                  <a:gd name="connsiteX18" fmla="*/ 1316736 w 4236720"/>
                  <a:gd name="connsiteY18" fmla="*/ 1432560 h 2572512"/>
                  <a:gd name="connsiteX19" fmla="*/ 1456944 w 4236720"/>
                  <a:gd name="connsiteY19" fmla="*/ 1725168 h 2572512"/>
                  <a:gd name="connsiteX20" fmla="*/ 1889760 w 4236720"/>
                  <a:gd name="connsiteY20" fmla="*/ 1987296 h 2572512"/>
                  <a:gd name="connsiteX21" fmla="*/ 2700528 w 4236720"/>
                  <a:gd name="connsiteY21" fmla="*/ 2359152 h 2572512"/>
                  <a:gd name="connsiteX22" fmla="*/ 3773424 w 4236720"/>
                  <a:gd name="connsiteY22" fmla="*/ 2572512 h 2572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236720" h="2572512">
                    <a:moveTo>
                      <a:pt x="4236720" y="1926336"/>
                    </a:moveTo>
                    <a:lnTo>
                      <a:pt x="3560064" y="1383792"/>
                    </a:lnTo>
                    <a:lnTo>
                      <a:pt x="2968752" y="585216"/>
                    </a:lnTo>
                    <a:lnTo>
                      <a:pt x="2078736" y="176784"/>
                    </a:lnTo>
                    <a:lnTo>
                      <a:pt x="1377696" y="146304"/>
                    </a:lnTo>
                    <a:lnTo>
                      <a:pt x="1213104" y="152400"/>
                    </a:lnTo>
                    <a:lnTo>
                      <a:pt x="1158240" y="225552"/>
                    </a:lnTo>
                    <a:lnTo>
                      <a:pt x="829056" y="103632"/>
                    </a:lnTo>
                    <a:lnTo>
                      <a:pt x="402336" y="48768"/>
                    </a:lnTo>
                    <a:lnTo>
                      <a:pt x="268224" y="60960"/>
                    </a:lnTo>
                    <a:lnTo>
                      <a:pt x="115824" y="0"/>
                    </a:lnTo>
                    <a:lnTo>
                      <a:pt x="0" y="18288"/>
                    </a:lnTo>
                    <a:lnTo>
                      <a:pt x="0" y="152400"/>
                    </a:lnTo>
                    <a:lnTo>
                      <a:pt x="201168" y="335280"/>
                    </a:lnTo>
                    <a:lnTo>
                      <a:pt x="810768" y="591312"/>
                    </a:lnTo>
                    <a:lnTo>
                      <a:pt x="1231392" y="829056"/>
                    </a:lnTo>
                    <a:lnTo>
                      <a:pt x="1341120" y="938784"/>
                    </a:lnTo>
                    <a:lnTo>
                      <a:pt x="1249680" y="1152144"/>
                    </a:lnTo>
                    <a:lnTo>
                      <a:pt x="1316736" y="1432560"/>
                    </a:lnTo>
                    <a:lnTo>
                      <a:pt x="1456944" y="1725168"/>
                    </a:lnTo>
                    <a:lnTo>
                      <a:pt x="1889760" y="1987296"/>
                    </a:lnTo>
                    <a:lnTo>
                      <a:pt x="2700528" y="2359152"/>
                    </a:lnTo>
                    <a:lnTo>
                      <a:pt x="3773424" y="2572512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0" name="フリーフォーム 219"/>
              <p:cNvSpPr/>
              <p:nvPr/>
            </p:nvSpPr>
            <p:spPr bwMode="auto">
              <a:xfrm>
                <a:off x="5919216" y="3230880"/>
                <a:ext cx="426720" cy="109728"/>
              </a:xfrm>
              <a:custGeom>
                <a:avLst/>
                <a:gdLst>
                  <a:gd name="connsiteX0" fmla="*/ 0 w 426720"/>
                  <a:gd name="connsiteY0" fmla="*/ 0 h 109728"/>
                  <a:gd name="connsiteX1" fmla="*/ 347472 w 426720"/>
                  <a:gd name="connsiteY1" fmla="*/ 109728 h 109728"/>
                  <a:gd name="connsiteX2" fmla="*/ 426720 w 426720"/>
                  <a:gd name="connsiteY2" fmla="*/ 109728 h 10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26720" h="109728">
                    <a:moveTo>
                      <a:pt x="0" y="0"/>
                    </a:moveTo>
                    <a:lnTo>
                      <a:pt x="347472" y="109728"/>
                    </a:lnTo>
                    <a:lnTo>
                      <a:pt x="426720" y="109728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1" name="フリーフォーム 220"/>
              <p:cNvSpPr/>
              <p:nvPr/>
            </p:nvSpPr>
            <p:spPr bwMode="auto">
              <a:xfrm>
                <a:off x="6120384" y="4017264"/>
                <a:ext cx="237744" cy="237744"/>
              </a:xfrm>
              <a:custGeom>
                <a:avLst/>
                <a:gdLst>
                  <a:gd name="connsiteX0" fmla="*/ 0 w 237744"/>
                  <a:gd name="connsiteY0" fmla="*/ 0 h 237744"/>
                  <a:gd name="connsiteX1" fmla="*/ 85344 w 237744"/>
                  <a:gd name="connsiteY1" fmla="*/ 140208 h 237744"/>
                  <a:gd name="connsiteX2" fmla="*/ 73152 w 237744"/>
                  <a:gd name="connsiteY2" fmla="*/ 237744 h 237744"/>
                  <a:gd name="connsiteX3" fmla="*/ 237744 w 237744"/>
                  <a:gd name="connsiteY3" fmla="*/ 79248 h 237744"/>
                  <a:gd name="connsiteX4" fmla="*/ 109728 w 237744"/>
                  <a:gd name="connsiteY4" fmla="*/ 73152 h 237744"/>
                  <a:gd name="connsiteX5" fmla="*/ 0 w 237744"/>
                  <a:gd name="connsiteY5" fmla="*/ 0 h 237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7744" h="237744">
                    <a:moveTo>
                      <a:pt x="0" y="0"/>
                    </a:moveTo>
                    <a:lnTo>
                      <a:pt x="85344" y="140208"/>
                    </a:lnTo>
                    <a:lnTo>
                      <a:pt x="73152" y="237744"/>
                    </a:lnTo>
                    <a:lnTo>
                      <a:pt x="237744" y="79248"/>
                    </a:lnTo>
                    <a:lnTo>
                      <a:pt x="109728" y="731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 221"/>
              <p:cNvSpPr/>
              <p:nvPr/>
            </p:nvSpPr>
            <p:spPr bwMode="auto">
              <a:xfrm>
                <a:off x="6144768" y="4200144"/>
                <a:ext cx="188976" cy="201168"/>
              </a:xfrm>
              <a:custGeom>
                <a:avLst/>
                <a:gdLst>
                  <a:gd name="connsiteX0" fmla="*/ 0 w 188976"/>
                  <a:gd name="connsiteY0" fmla="*/ 0 h 201168"/>
                  <a:gd name="connsiteX1" fmla="*/ 109728 w 188976"/>
                  <a:gd name="connsiteY1" fmla="*/ 170688 h 201168"/>
                  <a:gd name="connsiteX2" fmla="*/ 188976 w 188976"/>
                  <a:gd name="connsiteY2" fmla="*/ 201168 h 201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976" h="201168">
                    <a:moveTo>
                      <a:pt x="0" y="0"/>
                    </a:moveTo>
                    <a:lnTo>
                      <a:pt x="109728" y="170688"/>
                    </a:lnTo>
                    <a:lnTo>
                      <a:pt x="188976" y="201168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28" name="グループ化 227"/>
          <p:cNvGrpSpPr/>
          <p:nvPr/>
        </p:nvGrpSpPr>
        <p:grpSpPr>
          <a:xfrm>
            <a:off x="5971847" y="3182119"/>
            <a:ext cx="1797720" cy="890866"/>
            <a:chOff x="5971847" y="5277775"/>
            <a:chExt cx="1797720" cy="890866"/>
          </a:xfrm>
        </p:grpSpPr>
        <p:grpSp>
          <p:nvGrpSpPr>
            <p:cNvPr id="229" name="グループ化 228"/>
            <p:cNvGrpSpPr/>
            <p:nvPr/>
          </p:nvGrpSpPr>
          <p:grpSpPr>
            <a:xfrm>
              <a:off x="5971847" y="5277775"/>
              <a:ext cx="1002225" cy="890866"/>
              <a:chOff x="2066544" y="2200656"/>
              <a:chExt cx="3950208" cy="3511296"/>
            </a:xfrm>
          </p:grpSpPr>
          <p:sp>
            <p:nvSpPr>
              <p:cNvPr id="235" name="フリーフォーム 234"/>
              <p:cNvSpPr/>
              <p:nvPr/>
            </p:nvSpPr>
            <p:spPr bwMode="auto">
              <a:xfrm>
                <a:off x="2066544" y="3139440"/>
                <a:ext cx="3950208" cy="2572512"/>
              </a:xfrm>
              <a:custGeom>
                <a:avLst/>
                <a:gdLst>
                  <a:gd name="connsiteX0" fmla="*/ 0 w 3950208"/>
                  <a:gd name="connsiteY0" fmla="*/ 1560576 h 2572512"/>
                  <a:gd name="connsiteX1" fmla="*/ 847344 w 3950208"/>
                  <a:gd name="connsiteY1" fmla="*/ 957072 h 2572512"/>
                  <a:gd name="connsiteX2" fmla="*/ 1286256 w 3950208"/>
                  <a:gd name="connsiteY2" fmla="*/ 457200 h 2572512"/>
                  <a:gd name="connsiteX3" fmla="*/ 1828800 w 3950208"/>
                  <a:gd name="connsiteY3" fmla="*/ 213360 h 2572512"/>
                  <a:gd name="connsiteX4" fmla="*/ 2499360 w 3950208"/>
                  <a:gd name="connsiteY4" fmla="*/ 0 h 2572512"/>
                  <a:gd name="connsiteX5" fmla="*/ 3938016 w 3950208"/>
                  <a:gd name="connsiteY5" fmla="*/ 493776 h 2572512"/>
                  <a:gd name="connsiteX6" fmla="*/ 3950208 w 3950208"/>
                  <a:gd name="connsiteY6" fmla="*/ 658368 h 2572512"/>
                  <a:gd name="connsiteX7" fmla="*/ 3852672 w 3950208"/>
                  <a:gd name="connsiteY7" fmla="*/ 737616 h 2572512"/>
                  <a:gd name="connsiteX8" fmla="*/ 3590544 w 3950208"/>
                  <a:gd name="connsiteY8" fmla="*/ 749808 h 2572512"/>
                  <a:gd name="connsiteX9" fmla="*/ 3255264 w 3950208"/>
                  <a:gd name="connsiteY9" fmla="*/ 786384 h 2572512"/>
                  <a:gd name="connsiteX10" fmla="*/ 3377184 w 3950208"/>
                  <a:gd name="connsiteY10" fmla="*/ 938784 h 2572512"/>
                  <a:gd name="connsiteX11" fmla="*/ 3456432 w 3950208"/>
                  <a:gd name="connsiteY11" fmla="*/ 914400 h 2572512"/>
                  <a:gd name="connsiteX12" fmla="*/ 3608832 w 3950208"/>
                  <a:gd name="connsiteY12" fmla="*/ 871728 h 2572512"/>
                  <a:gd name="connsiteX13" fmla="*/ 3742944 w 3950208"/>
                  <a:gd name="connsiteY13" fmla="*/ 950976 h 2572512"/>
                  <a:gd name="connsiteX14" fmla="*/ 3742944 w 3950208"/>
                  <a:gd name="connsiteY14" fmla="*/ 1091184 h 2572512"/>
                  <a:gd name="connsiteX15" fmla="*/ 3700272 w 3950208"/>
                  <a:gd name="connsiteY15" fmla="*/ 1139952 h 2572512"/>
                  <a:gd name="connsiteX16" fmla="*/ 3236976 w 3950208"/>
                  <a:gd name="connsiteY16" fmla="*/ 1188720 h 2572512"/>
                  <a:gd name="connsiteX17" fmla="*/ 2657856 w 3950208"/>
                  <a:gd name="connsiteY17" fmla="*/ 1298448 h 2572512"/>
                  <a:gd name="connsiteX18" fmla="*/ 2468880 w 3950208"/>
                  <a:gd name="connsiteY18" fmla="*/ 1444752 h 2572512"/>
                  <a:gd name="connsiteX19" fmla="*/ 2987040 w 3950208"/>
                  <a:gd name="connsiteY19" fmla="*/ 1383792 h 2572512"/>
                  <a:gd name="connsiteX20" fmla="*/ 3444240 w 3950208"/>
                  <a:gd name="connsiteY20" fmla="*/ 1316736 h 2572512"/>
                  <a:gd name="connsiteX21" fmla="*/ 3553968 w 3950208"/>
                  <a:gd name="connsiteY21" fmla="*/ 1353312 h 2572512"/>
                  <a:gd name="connsiteX22" fmla="*/ 3596640 w 3950208"/>
                  <a:gd name="connsiteY22" fmla="*/ 1444752 h 2572512"/>
                  <a:gd name="connsiteX23" fmla="*/ 3450336 w 3950208"/>
                  <a:gd name="connsiteY23" fmla="*/ 1578864 h 2572512"/>
                  <a:gd name="connsiteX24" fmla="*/ 3054096 w 3950208"/>
                  <a:gd name="connsiteY24" fmla="*/ 1731264 h 2572512"/>
                  <a:gd name="connsiteX25" fmla="*/ 2590800 w 3950208"/>
                  <a:gd name="connsiteY25" fmla="*/ 1804416 h 2572512"/>
                  <a:gd name="connsiteX26" fmla="*/ 2310384 w 3950208"/>
                  <a:gd name="connsiteY26" fmla="*/ 1962912 h 2572512"/>
                  <a:gd name="connsiteX27" fmla="*/ 1603248 w 3950208"/>
                  <a:gd name="connsiteY27" fmla="*/ 2090928 h 2572512"/>
                  <a:gd name="connsiteX28" fmla="*/ 609600 w 3950208"/>
                  <a:gd name="connsiteY28" fmla="*/ 2572512 h 2572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0208" h="2572512">
                    <a:moveTo>
                      <a:pt x="0" y="1560576"/>
                    </a:moveTo>
                    <a:lnTo>
                      <a:pt x="847344" y="957072"/>
                    </a:lnTo>
                    <a:lnTo>
                      <a:pt x="1286256" y="457200"/>
                    </a:lnTo>
                    <a:lnTo>
                      <a:pt x="1828800" y="213360"/>
                    </a:lnTo>
                    <a:lnTo>
                      <a:pt x="2499360" y="0"/>
                    </a:lnTo>
                    <a:lnTo>
                      <a:pt x="3938016" y="493776"/>
                    </a:lnTo>
                    <a:lnTo>
                      <a:pt x="3950208" y="658368"/>
                    </a:lnTo>
                    <a:lnTo>
                      <a:pt x="3852672" y="737616"/>
                    </a:lnTo>
                    <a:lnTo>
                      <a:pt x="3590544" y="749808"/>
                    </a:lnTo>
                    <a:lnTo>
                      <a:pt x="3255264" y="786384"/>
                    </a:lnTo>
                    <a:lnTo>
                      <a:pt x="3377184" y="938784"/>
                    </a:lnTo>
                    <a:lnTo>
                      <a:pt x="3456432" y="914400"/>
                    </a:lnTo>
                    <a:lnTo>
                      <a:pt x="3608832" y="871728"/>
                    </a:lnTo>
                    <a:lnTo>
                      <a:pt x="3742944" y="950976"/>
                    </a:lnTo>
                    <a:lnTo>
                      <a:pt x="3742944" y="1091184"/>
                    </a:lnTo>
                    <a:lnTo>
                      <a:pt x="3700272" y="1139952"/>
                    </a:lnTo>
                    <a:lnTo>
                      <a:pt x="3236976" y="1188720"/>
                    </a:lnTo>
                    <a:lnTo>
                      <a:pt x="2657856" y="1298448"/>
                    </a:lnTo>
                    <a:lnTo>
                      <a:pt x="2468880" y="1444752"/>
                    </a:lnTo>
                    <a:lnTo>
                      <a:pt x="2987040" y="1383792"/>
                    </a:lnTo>
                    <a:lnTo>
                      <a:pt x="3444240" y="1316736"/>
                    </a:lnTo>
                    <a:lnTo>
                      <a:pt x="3553968" y="1353312"/>
                    </a:lnTo>
                    <a:lnTo>
                      <a:pt x="3596640" y="1444752"/>
                    </a:lnTo>
                    <a:lnTo>
                      <a:pt x="3450336" y="1578864"/>
                    </a:lnTo>
                    <a:lnTo>
                      <a:pt x="3054096" y="1731264"/>
                    </a:lnTo>
                    <a:lnTo>
                      <a:pt x="2590800" y="1804416"/>
                    </a:lnTo>
                    <a:lnTo>
                      <a:pt x="2310384" y="1962912"/>
                    </a:lnTo>
                    <a:lnTo>
                      <a:pt x="1603248" y="2090928"/>
                    </a:lnTo>
                    <a:lnTo>
                      <a:pt x="609600" y="2572512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6" name="フリーフォーム 235"/>
              <p:cNvSpPr/>
              <p:nvPr/>
            </p:nvSpPr>
            <p:spPr bwMode="auto">
              <a:xfrm>
                <a:off x="3444240" y="4023360"/>
                <a:ext cx="920496" cy="993648"/>
              </a:xfrm>
              <a:custGeom>
                <a:avLst/>
                <a:gdLst>
                  <a:gd name="connsiteX0" fmla="*/ 0 w 920496"/>
                  <a:gd name="connsiteY0" fmla="*/ 914400 h 993648"/>
                  <a:gd name="connsiteX1" fmla="*/ 530352 w 920496"/>
                  <a:gd name="connsiteY1" fmla="*/ 743712 h 993648"/>
                  <a:gd name="connsiteX2" fmla="*/ 780288 w 920496"/>
                  <a:gd name="connsiteY2" fmla="*/ 463296 h 993648"/>
                  <a:gd name="connsiteX3" fmla="*/ 920496 w 920496"/>
                  <a:gd name="connsiteY3" fmla="*/ 0 h 993648"/>
                  <a:gd name="connsiteX4" fmla="*/ 908304 w 920496"/>
                  <a:gd name="connsiteY4" fmla="*/ 298704 h 993648"/>
                  <a:gd name="connsiteX5" fmla="*/ 798576 w 920496"/>
                  <a:gd name="connsiteY5" fmla="*/ 603504 h 993648"/>
                  <a:gd name="connsiteX6" fmla="*/ 652272 w 920496"/>
                  <a:gd name="connsiteY6" fmla="*/ 871728 h 993648"/>
                  <a:gd name="connsiteX7" fmla="*/ 371856 w 920496"/>
                  <a:gd name="connsiteY7" fmla="*/ 993648 h 993648"/>
                  <a:gd name="connsiteX8" fmla="*/ 390144 w 920496"/>
                  <a:gd name="connsiteY8" fmla="*/ 883920 h 993648"/>
                  <a:gd name="connsiteX9" fmla="*/ 0 w 920496"/>
                  <a:gd name="connsiteY9" fmla="*/ 914400 h 99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0496" h="993648">
                    <a:moveTo>
                      <a:pt x="0" y="914400"/>
                    </a:moveTo>
                    <a:lnTo>
                      <a:pt x="530352" y="743712"/>
                    </a:lnTo>
                    <a:lnTo>
                      <a:pt x="780288" y="463296"/>
                    </a:lnTo>
                    <a:lnTo>
                      <a:pt x="920496" y="0"/>
                    </a:lnTo>
                    <a:lnTo>
                      <a:pt x="908304" y="298704"/>
                    </a:lnTo>
                    <a:lnTo>
                      <a:pt x="798576" y="603504"/>
                    </a:lnTo>
                    <a:lnTo>
                      <a:pt x="652272" y="871728"/>
                    </a:lnTo>
                    <a:lnTo>
                      <a:pt x="371856" y="993648"/>
                    </a:lnTo>
                    <a:lnTo>
                      <a:pt x="390144" y="883920"/>
                    </a:lnTo>
                    <a:lnTo>
                      <a:pt x="0" y="91440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 236"/>
              <p:cNvSpPr/>
              <p:nvPr/>
            </p:nvSpPr>
            <p:spPr bwMode="auto">
              <a:xfrm>
                <a:off x="3931920" y="2200656"/>
                <a:ext cx="1603248" cy="2267712"/>
              </a:xfrm>
              <a:custGeom>
                <a:avLst/>
                <a:gdLst>
                  <a:gd name="connsiteX0" fmla="*/ 1584960 w 1603248"/>
                  <a:gd name="connsiteY0" fmla="*/ 2261616 h 2267712"/>
                  <a:gd name="connsiteX1" fmla="*/ 1603248 w 1603248"/>
                  <a:gd name="connsiteY1" fmla="*/ 341376 h 2267712"/>
                  <a:gd name="connsiteX2" fmla="*/ 1554480 w 1603248"/>
                  <a:gd name="connsiteY2" fmla="*/ 274320 h 2267712"/>
                  <a:gd name="connsiteX3" fmla="*/ 414528 w 1603248"/>
                  <a:gd name="connsiteY3" fmla="*/ 0 h 2267712"/>
                  <a:gd name="connsiteX4" fmla="*/ 371856 w 1603248"/>
                  <a:gd name="connsiteY4" fmla="*/ 54864 h 2267712"/>
                  <a:gd name="connsiteX5" fmla="*/ 0 w 1603248"/>
                  <a:gd name="connsiteY5" fmla="*/ 2036064 h 2267712"/>
                  <a:gd name="connsiteX6" fmla="*/ 30480 w 1603248"/>
                  <a:gd name="connsiteY6" fmla="*/ 2097024 h 2267712"/>
                  <a:gd name="connsiteX7" fmla="*/ 1524000 w 1603248"/>
                  <a:gd name="connsiteY7" fmla="*/ 2267712 h 2267712"/>
                  <a:gd name="connsiteX8" fmla="*/ 1584960 w 1603248"/>
                  <a:gd name="connsiteY8" fmla="*/ 2261616 h 2267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03248" h="2267712">
                    <a:moveTo>
                      <a:pt x="1584960" y="2261616"/>
                    </a:moveTo>
                    <a:lnTo>
                      <a:pt x="1603248" y="341376"/>
                    </a:lnTo>
                    <a:lnTo>
                      <a:pt x="1554480" y="274320"/>
                    </a:lnTo>
                    <a:lnTo>
                      <a:pt x="414528" y="0"/>
                    </a:lnTo>
                    <a:lnTo>
                      <a:pt x="371856" y="54864"/>
                    </a:lnTo>
                    <a:lnTo>
                      <a:pt x="0" y="2036064"/>
                    </a:lnTo>
                    <a:lnTo>
                      <a:pt x="30480" y="2097024"/>
                    </a:lnTo>
                    <a:lnTo>
                      <a:pt x="1524000" y="2267712"/>
                    </a:lnTo>
                    <a:lnTo>
                      <a:pt x="1584960" y="2261616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 237"/>
              <p:cNvSpPr/>
              <p:nvPr/>
            </p:nvSpPr>
            <p:spPr bwMode="auto">
              <a:xfrm>
                <a:off x="4078224" y="2353056"/>
                <a:ext cx="1377696" cy="1889760"/>
              </a:xfrm>
              <a:custGeom>
                <a:avLst/>
                <a:gdLst>
                  <a:gd name="connsiteX0" fmla="*/ 316992 w 1377696"/>
                  <a:gd name="connsiteY0" fmla="*/ 0 h 1889760"/>
                  <a:gd name="connsiteX1" fmla="*/ 1377696 w 1377696"/>
                  <a:gd name="connsiteY1" fmla="*/ 243840 h 1889760"/>
                  <a:gd name="connsiteX2" fmla="*/ 1377696 w 1377696"/>
                  <a:gd name="connsiteY2" fmla="*/ 1889760 h 1889760"/>
                  <a:gd name="connsiteX3" fmla="*/ 0 w 1377696"/>
                  <a:gd name="connsiteY3" fmla="*/ 1719072 h 1889760"/>
                  <a:gd name="connsiteX4" fmla="*/ 316992 w 1377696"/>
                  <a:gd name="connsiteY4" fmla="*/ 0 h 188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696" h="1889760">
                    <a:moveTo>
                      <a:pt x="316992" y="0"/>
                    </a:moveTo>
                    <a:lnTo>
                      <a:pt x="1377696" y="243840"/>
                    </a:lnTo>
                    <a:lnTo>
                      <a:pt x="1377696" y="1889760"/>
                    </a:lnTo>
                    <a:lnTo>
                      <a:pt x="0" y="1719072"/>
                    </a:lnTo>
                    <a:lnTo>
                      <a:pt x="316992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 238"/>
              <p:cNvSpPr/>
              <p:nvPr/>
            </p:nvSpPr>
            <p:spPr bwMode="auto">
              <a:xfrm>
                <a:off x="3419856" y="3285744"/>
                <a:ext cx="1633728" cy="1664208"/>
              </a:xfrm>
              <a:custGeom>
                <a:avLst/>
                <a:gdLst>
                  <a:gd name="connsiteX0" fmla="*/ 304800 w 1633728"/>
                  <a:gd name="connsiteY0" fmla="*/ 292608 h 1664208"/>
                  <a:gd name="connsiteX1" fmla="*/ 944880 w 1633728"/>
                  <a:gd name="connsiteY1" fmla="*/ 48768 h 1664208"/>
                  <a:gd name="connsiteX2" fmla="*/ 1213104 w 1633728"/>
                  <a:gd name="connsiteY2" fmla="*/ 0 h 1664208"/>
                  <a:gd name="connsiteX3" fmla="*/ 1353312 w 1633728"/>
                  <a:gd name="connsiteY3" fmla="*/ 152400 h 1664208"/>
                  <a:gd name="connsiteX4" fmla="*/ 1481328 w 1633728"/>
                  <a:gd name="connsiteY4" fmla="*/ 268224 h 1664208"/>
                  <a:gd name="connsiteX5" fmla="*/ 1560576 w 1633728"/>
                  <a:gd name="connsiteY5" fmla="*/ 286512 h 1664208"/>
                  <a:gd name="connsiteX6" fmla="*/ 1633728 w 1633728"/>
                  <a:gd name="connsiteY6" fmla="*/ 426720 h 1664208"/>
                  <a:gd name="connsiteX7" fmla="*/ 1554480 w 1633728"/>
                  <a:gd name="connsiteY7" fmla="*/ 536448 h 1664208"/>
                  <a:gd name="connsiteX8" fmla="*/ 1249680 w 1633728"/>
                  <a:gd name="connsiteY8" fmla="*/ 487680 h 1664208"/>
                  <a:gd name="connsiteX9" fmla="*/ 981456 w 1633728"/>
                  <a:gd name="connsiteY9" fmla="*/ 603504 h 1664208"/>
                  <a:gd name="connsiteX10" fmla="*/ 865632 w 1633728"/>
                  <a:gd name="connsiteY10" fmla="*/ 993648 h 1664208"/>
                  <a:gd name="connsiteX11" fmla="*/ 822960 w 1633728"/>
                  <a:gd name="connsiteY11" fmla="*/ 1213104 h 1664208"/>
                  <a:gd name="connsiteX12" fmla="*/ 603504 w 1633728"/>
                  <a:gd name="connsiteY12" fmla="*/ 1487424 h 1664208"/>
                  <a:gd name="connsiteX13" fmla="*/ 0 w 1633728"/>
                  <a:gd name="connsiteY13" fmla="*/ 1664208 h 166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728" h="1664208">
                    <a:moveTo>
                      <a:pt x="304800" y="292608"/>
                    </a:moveTo>
                    <a:lnTo>
                      <a:pt x="944880" y="48768"/>
                    </a:lnTo>
                    <a:lnTo>
                      <a:pt x="1213104" y="0"/>
                    </a:lnTo>
                    <a:lnTo>
                      <a:pt x="1353312" y="152400"/>
                    </a:lnTo>
                    <a:lnTo>
                      <a:pt x="1481328" y="268224"/>
                    </a:lnTo>
                    <a:lnTo>
                      <a:pt x="1560576" y="286512"/>
                    </a:lnTo>
                    <a:lnTo>
                      <a:pt x="1633728" y="426720"/>
                    </a:lnTo>
                    <a:lnTo>
                      <a:pt x="1554480" y="536448"/>
                    </a:lnTo>
                    <a:lnTo>
                      <a:pt x="1249680" y="487680"/>
                    </a:lnTo>
                    <a:lnTo>
                      <a:pt x="981456" y="603504"/>
                    </a:lnTo>
                    <a:lnTo>
                      <a:pt x="865632" y="993648"/>
                    </a:lnTo>
                    <a:lnTo>
                      <a:pt x="822960" y="1213104"/>
                    </a:lnTo>
                    <a:lnTo>
                      <a:pt x="603504" y="1487424"/>
                    </a:lnTo>
                    <a:lnTo>
                      <a:pt x="0" y="1664208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30" name="グループ化 229"/>
            <p:cNvGrpSpPr/>
            <p:nvPr/>
          </p:nvGrpSpPr>
          <p:grpSpPr>
            <a:xfrm>
              <a:off x="6694650" y="5385028"/>
              <a:ext cx="1074917" cy="652683"/>
              <a:chOff x="4742688" y="2999232"/>
              <a:chExt cx="4236720" cy="2572512"/>
            </a:xfrm>
          </p:grpSpPr>
          <p:sp>
            <p:nvSpPr>
              <p:cNvPr id="231" name="フリーフォーム 230"/>
              <p:cNvSpPr/>
              <p:nvPr/>
            </p:nvSpPr>
            <p:spPr bwMode="auto">
              <a:xfrm>
                <a:off x="4742688" y="2999232"/>
                <a:ext cx="4236720" cy="2572512"/>
              </a:xfrm>
              <a:custGeom>
                <a:avLst/>
                <a:gdLst>
                  <a:gd name="connsiteX0" fmla="*/ 4236720 w 4236720"/>
                  <a:gd name="connsiteY0" fmla="*/ 1926336 h 2572512"/>
                  <a:gd name="connsiteX1" fmla="*/ 3560064 w 4236720"/>
                  <a:gd name="connsiteY1" fmla="*/ 1383792 h 2572512"/>
                  <a:gd name="connsiteX2" fmla="*/ 2968752 w 4236720"/>
                  <a:gd name="connsiteY2" fmla="*/ 585216 h 2572512"/>
                  <a:gd name="connsiteX3" fmla="*/ 2078736 w 4236720"/>
                  <a:gd name="connsiteY3" fmla="*/ 176784 h 2572512"/>
                  <a:gd name="connsiteX4" fmla="*/ 1377696 w 4236720"/>
                  <a:gd name="connsiteY4" fmla="*/ 146304 h 2572512"/>
                  <a:gd name="connsiteX5" fmla="*/ 1213104 w 4236720"/>
                  <a:gd name="connsiteY5" fmla="*/ 152400 h 2572512"/>
                  <a:gd name="connsiteX6" fmla="*/ 1158240 w 4236720"/>
                  <a:gd name="connsiteY6" fmla="*/ 225552 h 2572512"/>
                  <a:gd name="connsiteX7" fmla="*/ 829056 w 4236720"/>
                  <a:gd name="connsiteY7" fmla="*/ 103632 h 2572512"/>
                  <a:gd name="connsiteX8" fmla="*/ 402336 w 4236720"/>
                  <a:gd name="connsiteY8" fmla="*/ 48768 h 2572512"/>
                  <a:gd name="connsiteX9" fmla="*/ 268224 w 4236720"/>
                  <a:gd name="connsiteY9" fmla="*/ 60960 h 2572512"/>
                  <a:gd name="connsiteX10" fmla="*/ 115824 w 4236720"/>
                  <a:gd name="connsiteY10" fmla="*/ 0 h 2572512"/>
                  <a:gd name="connsiteX11" fmla="*/ 0 w 4236720"/>
                  <a:gd name="connsiteY11" fmla="*/ 18288 h 2572512"/>
                  <a:gd name="connsiteX12" fmla="*/ 0 w 4236720"/>
                  <a:gd name="connsiteY12" fmla="*/ 152400 h 2572512"/>
                  <a:gd name="connsiteX13" fmla="*/ 201168 w 4236720"/>
                  <a:gd name="connsiteY13" fmla="*/ 335280 h 2572512"/>
                  <a:gd name="connsiteX14" fmla="*/ 810768 w 4236720"/>
                  <a:gd name="connsiteY14" fmla="*/ 591312 h 2572512"/>
                  <a:gd name="connsiteX15" fmla="*/ 1231392 w 4236720"/>
                  <a:gd name="connsiteY15" fmla="*/ 829056 h 2572512"/>
                  <a:gd name="connsiteX16" fmla="*/ 1341120 w 4236720"/>
                  <a:gd name="connsiteY16" fmla="*/ 938784 h 2572512"/>
                  <a:gd name="connsiteX17" fmla="*/ 1249680 w 4236720"/>
                  <a:gd name="connsiteY17" fmla="*/ 1152144 h 2572512"/>
                  <a:gd name="connsiteX18" fmla="*/ 1316736 w 4236720"/>
                  <a:gd name="connsiteY18" fmla="*/ 1432560 h 2572512"/>
                  <a:gd name="connsiteX19" fmla="*/ 1456944 w 4236720"/>
                  <a:gd name="connsiteY19" fmla="*/ 1725168 h 2572512"/>
                  <a:gd name="connsiteX20" fmla="*/ 1889760 w 4236720"/>
                  <a:gd name="connsiteY20" fmla="*/ 1987296 h 2572512"/>
                  <a:gd name="connsiteX21" fmla="*/ 2700528 w 4236720"/>
                  <a:gd name="connsiteY21" fmla="*/ 2359152 h 2572512"/>
                  <a:gd name="connsiteX22" fmla="*/ 3773424 w 4236720"/>
                  <a:gd name="connsiteY22" fmla="*/ 2572512 h 2572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236720" h="2572512">
                    <a:moveTo>
                      <a:pt x="4236720" y="1926336"/>
                    </a:moveTo>
                    <a:lnTo>
                      <a:pt x="3560064" y="1383792"/>
                    </a:lnTo>
                    <a:lnTo>
                      <a:pt x="2968752" y="585216"/>
                    </a:lnTo>
                    <a:lnTo>
                      <a:pt x="2078736" y="176784"/>
                    </a:lnTo>
                    <a:lnTo>
                      <a:pt x="1377696" y="146304"/>
                    </a:lnTo>
                    <a:lnTo>
                      <a:pt x="1213104" y="152400"/>
                    </a:lnTo>
                    <a:lnTo>
                      <a:pt x="1158240" y="225552"/>
                    </a:lnTo>
                    <a:lnTo>
                      <a:pt x="829056" y="103632"/>
                    </a:lnTo>
                    <a:lnTo>
                      <a:pt x="402336" y="48768"/>
                    </a:lnTo>
                    <a:lnTo>
                      <a:pt x="268224" y="60960"/>
                    </a:lnTo>
                    <a:lnTo>
                      <a:pt x="115824" y="0"/>
                    </a:lnTo>
                    <a:lnTo>
                      <a:pt x="0" y="18288"/>
                    </a:lnTo>
                    <a:lnTo>
                      <a:pt x="0" y="152400"/>
                    </a:lnTo>
                    <a:lnTo>
                      <a:pt x="201168" y="335280"/>
                    </a:lnTo>
                    <a:lnTo>
                      <a:pt x="810768" y="591312"/>
                    </a:lnTo>
                    <a:lnTo>
                      <a:pt x="1231392" y="829056"/>
                    </a:lnTo>
                    <a:lnTo>
                      <a:pt x="1341120" y="938784"/>
                    </a:lnTo>
                    <a:lnTo>
                      <a:pt x="1249680" y="1152144"/>
                    </a:lnTo>
                    <a:lnTo>
                      <a:pt x="1316736" y="1432560"/>
                    </a:lnTo>
                    <a:lnTo>
                      <a:pt x="1456944" y="1725168"/>
                    </a:lnTo>
                    <a:lnTo>
                      <a:pt x="1889760" y="1987296"/>
                    </a:lnTo>
                    <a:lnTo>
                      <a:pt x="2700528" y="2359152"/>
                    </a:lnTo>
                    <a:lnTo>
                      <a:pt x="3773424" y="2572512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2" name="フリーフォーム 231"/>
              <p:cNvSpPr/>
              <p:nvPr/>
            </p:nvSpPr>
            <p:spPr bwMode="auto">
              <a:xfrm>
                <a:off x="5919216" y="3230880"/>
                <a:ext cx="426720" cy="109728"/>
              </a:xfrm>
              <a:custGeom>
                <a:avLst/>
                <a:gdLst>
                  <a:gd name="connsiteX0" fmla="*/ 0 w 426720"/>
                  <a:gd name="connsiteY0" fmla="*/ 0 h 109728"/>
                  <a:gd name="connsiteX1" fmla="*/ 347472 w 426720"/>
                  <a:gd name="connsiteY1" fmla="*/ 109728 h 109728"/>
                  <a:gd name="connsiteX2" fmla="*/ 426720 w 426720"/>
                  <a:gd name="connsiteY2" fmla="*/ 109728 h 10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26720" h="109728">
                    <a:moveTo>
                      <a:pt x="0" y="0"/>
                    </a:moveTo>
                    <a:lnTo>
                      <a:pt x="347472" y="109728"/>
                    </a:lnTo>
                    <a:lnTo>
                      <a:pt x="426720" y="109728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3" name="フリーフォーム 232"/>
              <p:cNvSpPr/>
              <p:nvPr/>
            </p:nvSpPr>
            <p:spPr bwMode="auto">
              <a:xfrm>
                <a:off x="6120384" y="4017264"/>
                <a:ext cx="237744" cy="237744"/>
              </a:xfrm>
              <a:custGeom>
                <a:avLst/>
                <a:gdLst>
                  <a:gd name="connsiteX0" fmla="*/ 0 w 237744"/>
                  <a:gd name="connsiteY0" fmla="*/ 0 h 237744"/>
                  <a:gd name="connsiteX1" fmla="*/ 85344 w 237744"/>
                  <a:gd name="connsiteY1" fmla="*/ 140208 h 237744"/>
                  <a:gd name="connsiteX2" fmla="*/ 73152 w 237744"/>
                  <a:gd name="connsiteY2" fmla="*/ 237744 h 237744"/>
                  <a:gd name="connsiteX3" fmla="*/ 237744 w 237744"/>
                  <a:gd name="connsiteY3" fmla="*/ 79248 h 237744"/>
                  <a:gd name="connsiteX4" fmla="*/ 109728 w 237744"/>
                  <a:gd name="connsiteY4" fmla="*/ 73152 h 237744"/>
                  <a:gd name="connsiteX5" fmla="*/ 0 w 237744"/>
                  <a:gd name="connsiteY5" fmla="*/ 0 h 237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7744" h="237744">
                    <a:moveTo>
                      <a:pt x="0" y="0"/>
                    </a:moveTo>
                    <a:lnTo>
                      <a:pt x="85344" y="140208"/>
                    </a:lnTo>
                    <a:lnTo>
                      <a:pt x="73152" y="237744"/>
                    </a:lnTo>
                    <a:lnTo>
                      <a:pt x="237744" y="79248"/>
                    </a:lnTo>
                    <a:lnTo>
                      <a:pt x="109728" y="731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 233"/>
              <p:cNvSpPr/>
              <p:nvPr/>
            </p:nvSpPr>
            <p:spPr bwMode="auto">
              <a:xfrm>
                <a:off x="6144768" y="4200144"/>
                <a:ext cx="188976" cy="201168"/>
              </a:xfrm>
              <a:custGeom>
                <a:avLst/>
                <a:gdLst>
                  <a:gd name="connsiteX0" fmla="*/ 0 w 188976"/>
                  <a:gd name="connsiteY0" fmla="*/ 0 h 201168"/>
                  <a:gd name="connsiteX1" fmla="*/ 109728 w 188976"/>
                  <a:gd name="connsiteY1" fmla="*/ 170688 h 201168"/>
                  <a:gd name="connsiteX2" fmla="*/ 188976 w 188976"/>
                  <a:gd name="connsiteY2" fmla="*/ 201168 h 201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976" h="201168">
                    <a:moveTo>
                      <a:pt x="0" y="0"/>
                    </a:moveTo>
                    <a:lnTo>
                      <a:pt x="109728" y="170688"/>
                    </a:lnTo>
                    <a:lnTo>
                      <a:pt x="188976" y="201168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40" name="グループ化 239"/>
          <p:cNvGrpSpPr/>
          <p:nvPr/>
        </p:nvGrpSpPr>
        <p:grpSpPr>
          <a:xfrm>
            <a:off x="7806062" y="3151150"/>
            <a:ext cx="1815909" cy="853339"/>
            <a:chOff x="1511808" y="2032000"/>
            <a:chExt cx="7195312" cy="3381248"/>
          </a:xfrm>
        </p:grpSpPr>
        <p:sp>
          <p:nvSpPr>
            <p:cNvPr id="241" name="フリーフォーム 240"/>
            <p:cNvSpPr/>
            <p:nvPr/>
          </p:nvSpPr>
          <p:spPr bwMode="auto">
            <a:xfrm>
              <a:off x="1511808" y="2627376"/>
              <a:ext cx="3974592" cy="2785872"/>
            </a:xfrm>
            <a:custGeom>
              <a:avLst/>
              <a:gdLst>
                <a:gd name="connsiteX0" fmla="*/ 0 w 3974592"/>
                <a:gd name="connsiteY0" fmla="*/ 2304288 h 2785872"/>
                <a:gd name="connsiteX1" fmla="*/ 743712 w 3974592"/>
                <a:gd name="connsiteY1" fmla="*/ 1853184 h 2785872"/>
                <a:gd name="connsiteX2" fmla="*/ 1054608 w 3974592"/>
                <a:gd name="connsiteY2" fmla="*/ 1456944 h 2785872"/>
                <a:gd name="connsiteX3" fmla="*/ 1359408 w 3974592"/>
                <a:gd name="connsiteY3" fmla="*/ 688848 h 2785872"/>
                <a:gd name="connsiteX4" fmla="*/ 1578864 w 3974592"/>
                <a:gd name="connsiteY4" fmla="*/ 530352 h 2785872"/>
                <a:gd name="connsiteX5" fmla="*/ 2054352 w 3974592"/>
                <a:gd name="connsiteY5" fmla="*/ 243840 h 2785872"/>
                <a:gd name="connsiteX6" fmla="*/ 2225040 w 3974592"/>
                <a:gd name="connsiteY6" fmla="*/ 115824 h 2785872"/>
                <a:gd name="connsiteX7" fmla="*/ 2310384 w 3974592"/>
                <a:gd name="connsiteY7" fmla="*/ 0 h 2785872"/>
                <a:gd name="connsiteX8" fmla="*/ 2432304 w 3974592"/>
                <a:gd name="connsiteY8" fmla="*/ 30480 h 2785872"/>
                <a:gd name="connsiteX9" fmla="*/ 2438400 w 3974592"/>
                <a:gd name="connsiteY9" fmla="*/ 158496 h 2785872"/>
                <a:gd name="connsiteX10" fmla="*/ 2316480 w 3974592"/>
                <a:gd name="connsiteY10" fmla="*/ 774192 h 2785872"/>
                <a:gd name="connsiteX11" fmla="*/ 3163824 w 3974592"/>
                <a:gd name="connsiteY11" fmla="*/ 981456 h 2785872"/>
                <a:gd name="connsiteX12" fmla="*/ 3438144 w 3974592"/>
                <a:gd name="connsiteY12" fmla="*/ 1072896 h 2785872"/>
                <a:gd name="connsiteX13" fmla="*/ 3864864 w 3974592"/>
                <a:gd name="connsiteY13" fmla="*/ 999744 h 2785872"/>
                <a:gd name="connsiteX14" fmla="*/ 3944112 w 3974592"/>
                <a:gd name="connsiteY14" fmla="*/ 1078992 h 2785872"/>
                <a:gd name="connsiteX15" fmla="*/ 3944112 w 3974592"/>
                <a:gd name="connsiteY15" fmla="*/ 1170432 h 2785872"/>
                <a:gd name="connsiteX16" fmla="*/ 3688080 w 3974592"/>
                <a:gd name="connsiteY16" fmla="*/ 1292352 h 2785872"/>
                <a:gd name="connsiteX17" fmla="*/ 3889248 w 3974592"/>
                <a:gd name="connsiteY17" fmla="*/ 1249680 h 2785872"/>
                <a:gd name="connsiteX18" fmla="*/ 3974592 w 3974592"/>
                <a:gd name="connsiteY18" fmla="*/ 1316736 h 2785872"/>
                <a:gd name="connsiteX19" fmla="*/ 3968496 w 3974592"/>
                <a:gd name="connsiteY19" fmla="*/ 1414272 h 2785872"/>
                <a:gd name="connsiteX20" fmla="*/ 3877056 w 3974592"/>
                <a:gd name="connsiteY20" fmla="*/ 1572768 h 2785872"/>
                <a:gd name="connsiteX21" fmla="*/ 3450336 w 3974592"/>
                <a:gd name="connsiteY21" fmla="*/ 1975104 h 2785872"/>
                <a:gd name="connsiteX22" fmla="*/ 2859024 w 3974592"/>
                <a:gd name="connsiteY22" fmla="*/ 2273808 h 2785872"/>
                <a:gd name="connsiteX23" fmla="*/ 1999488 w 3974592"/>
                <a:gd name="connsiteY23" fmla="*/ 2523744 h 2785872"/>
                <a:gd name="connsiteX24" fmla="*/ 1456944 w 3974592"/>
                <a:gd name="connsiteY24" fmla="*/ 2560320 h 2785872"/>
                <a:gd name="connsiteX25" fmla="*/ 950976 w 3974592"/>
                <a:gd name="connsiteY25" fmla="*/ 2785872 h 2785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74592" h="2785872">
                  <a:moveTo>
                    <a:pt x="0" y="2304288"/>
                  </a:moveTo>
                  <a:lnTo>
                    <a:pt x="743712" y="1853184"/>
                  </a:lnTo>
                  <a:lnTo>
                    <a:pt x="1054608" y="1456944"/>
                  </a:lnTo>
                  <a:lnTo>
                    <a:pt x="1359408" y="688848"/>
                  </a:lnTo>
                  <a:lnTo>
                    <a:pt x="1578864" y="530352"/>
                  </a:lnTo>
                  <a:lnTo>
                    <a:pt x="2054352" y="243840"/>
                  </a:lnTo>
                  <a:lnTo>
                    <a:pt x="2225040" y="115824"/>
                  </a:lnTo>
                  <a:lnTo>
                    <a:pt x="2310384" y="0"/>
                  </a:lnTo>
                  <a:lnTo>
                    <a:pt x="2432304" y="30480"/>
                  </a:lnTo>
                  <a:lnTo>
                    <a:pt x="2438400" y="158496"/>
                  </a:lnTo>
                  <a:lnTo>
                    <a:pt x="2316480" y="774192"/>
                  </a:lnTo>
                  <a:lnTo>
                    <a:pt x="3163824" y="981456"/>
                  </a:lnTo>
                  <a:lnTo>
                    <a:pt x="3438144" y="1072896"/>
                  </a:lnTo>
                  <a:lnTo>
                    <a:pt x="3864864" y="999744"/>
                  </a:lnTo>
                  <a:lnTo>
                    <a:pt x="3944112" y="1078992"/>
                  </a:lnTo>
                  <a:lnTo>
                    <a:pt x="3944112" y="1170432"/>
                  </a:lnTo>
                  <a:lnTo>
                    <a:pt x="3688080" y="1292352"/>
                  </a:lnTo>
                  <a:lnTo>
                    <a:pt x="3889248" y="1249680"/>
                  </a:lnTo>
                  <a:lnTo>
                    <a:pt x="3974592" y="1316736"/>
                  </a:lnTo>
                  <a:lnTo>
                    <a:pt x="3968496" y="1414272"/>
                  </a:lnTo>
                  <a:lnTo>
                    <a:pt x="3877056" y="1572768"/>
                  </a:lnTo>
                  <a:lnTo>
                    <a:pt x="3450336" y="1975104"/>
                  </a:lnTo>
                  <a:lnTo>
                    <a:pt x="2859024" y="2273808"/>
                  </a:lnTo>
                  <a:lnTo>
                    <a:pt x="1999488" y="2523744"/>
                  </a:lnTo>
                  <a:lnTo>
                    <a:pt x="1456944" y="2560320"/>
                  </a:lnTo>
                  <a:lnTo>
                    <a:pt x="950976" y="2785872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2" name="フリーフォーム 241"/>
            <p:cNvSpPr/>
            <p:nvPr/>
          </p:nvSpPr>
          <p:spPr bwMode="auto">
            <a:xfrm>
              <a:off x="3606800" y="3977640"/>
              <a:ext cx="807720" cy="792480"/>
            </a:xfrm>
            <a:custGeom>
              <a:avLst/>
              <a:gdLst>
                <a:gd name="connsiteX0" fmla="*/ 25400 w 807720"/>
                <a:gd name="connsiteY0" fmla="*/ 167640 h 792480"/>
                <a:gd name="connsiteX1" fmla="*/ 0 w 807720"/>
                <a:gd name="connsiteY1" fmla="*/ 497840 h 792480"/>
                <a:gd name="connsiteX2" fmla="*/ 213360 w 807720"/>
                <a:gd name="connsiteY2" fmla="*/ 492760 h 792480"/>
                <a:gd name="connsiteX3" fmla="*/ 523240 w 807720"/>
                <a:gd name="connsiteY3" fmla="*/ 579120 h 792480"/>
                <a:gd name="connsiteX4" fmla="*/ 807720 w 807720"/>
                <a:gd name="connsiteY4" fmla="*/ 792480 h 792480"/>
                <a:gd name="connsiteX5" fmla="*/ 548640 w 807720"/>
                <a:gd name="connsiteY5" fmla="*/ 396240 h 792480"/>
                <a:gd name="connsiteX6" fmla="*/ 187960 w 807720"/>
                <a:gd name="connsiteY6" fmla="*/ 269240 h 792480"/>
                <a:gd name="connsiteX7" fmla="*/ 40640 w 807720"/>
                <a:gd name="connsiteY7" fmla="*/ 0 h 792480"/>
                <a:gd name="connsiteX8" fmla="*/ 25400 w 807720"/>
                <a:gd name="connsiteY8" fmla="*/ 167640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720" h="792480">
                  <a:moveTo>
                    <a:pt x="25400" y="167640"/>
                  </a:moveTo>
                  <a:lnTo>
                    <a:pt x="0" y="497840"/>
                  </a:lnTo>
                  <a:lnTo>
                    <a:pt x="213360" y="492760"/>
                  </a:lnTo>
                  <a:lnTo>
                    <a:pt x="523240" y="579120"/>
                  </a:lnTo>
                  <a:lnTo>
                    <a:pt x="807720" y="792480"/>
                  </a:lnTo>
                  <a:lnTo>
                    <a:pt x="548640" y="396240"/>
                  </a:lnTo>
                  <a:lnTo>
                    <a:pt x="187960" y="269240"/>
                  </a:lnTo>
                  <a:lnTo>
                    <a:pt x="40640" y="0"/>
                  </a:lnTo>
                  <a:lnTo>
                    <a:pt x="25400" y="16764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 242"/>
            <p:cNvSpPr/>
            <p:nvPr/>
          </p:nvSpPr>
          <p:spPr bwMode="auto">
            <a:xfrm>
              <a:off x="3510280" y="2971800"/>
              <a:ext cx="406400" cy="629920"/>
            </a:xfrm>
            <a:custGeom>
              <a:avLst/>
              <a:gdLst>
                <a:gd name="connsiteX0" fmla="*/ 355600 w 401320"/>
                <a:gd name="connsiteY0" fmla="*/ 0 h 660400"/>
                <a:gd name="connsiteX1" fmla="*/ 401320 w 401320"/>
                <a:gd name="connsiteY1" fmla="*/ 81280 h 660400"/>
                <a:gd name="connsiteX2" fmla="*/ 381000 w 401320"/>
                <a:gd name="connsiteY2" fmla="*/ 279400 h 660400"/>
                <a:gd name="connsiteX3" fmla="*/ 259080 w 401320"/>
                <a:gd name="connsiteY3" fmla="*/ 660400 h 660400"/>
                <a:gd name="connsiteX4" fmla="*/ 254000 w 401320"/>
                <a:gd name="connsiteY4" fmla="*/ 492760 h 660400"/>
                <a:gd name="connsiteX5" fmla="*/ 101600 w 401320"/>
                <a:gd name="connsiteY5" fmla="*/ 472440 h 660400"/>
                <a:gd name="connsiteX6" fmla="*/ 0 w 401320"/>
                <a:gd name="connsiteY6" fmla="*/ 452120 h 660400"/>
                <a:gd name="connsiteX7" fmla="*/ 208280 w 401320"/>
                <a:gd name="connsiteY7" fmla="*/ 381000 h 660400"/>
                <a:gd name="connsiteX8" fmla="*/ 304800 w 401320"/>
                <a:gd name="connsiteY8" fmla="*/ 182880 h 660400"/>
                <a:gd name="connsiteX9" fmla="*/ 355600 w 401320"/>
                <a:gd name="connsiteY9" fmla="*/ 0 h 660400"/>
                <a:gd name="connsiteX0" fmla="*/ 355600 w 411480"/>
                <a:gd name="connsiteY0" fmla="*/ 0 h 660400"/>
                <a:gd name="connsiteX1" fmla="*/ 401320 w 411480"/>
                <a:gd name="connsiteY1" fmla="*/ 81280 h 660400"/>
                <a:gd name="connsiteX2" fmla="*/ 381000 w 411480"/>
                <a:gd name="connsiteY2" fmla="*/ 279400 h 660400"/>
                <a:gd name="connsiteX3" fmla="*/ 259080 w 411480"/>
                <a:gd name="connsiteY3" fmla="*/ 660400 h 660400"/>
                <a:gd name="connsiteX4" fmla="*/ 254000 w 411480"/>
                <a:gd name="connsiteY4" fmla="*/ 492760 h 660400"/>
                <a:gd name="connsiteX5" fmla="*/ 101600 w 411480"/>
                <a:gd name="connsiteY5" fmla="*/ 472440 h 660400"/>
                <a:gd name="connsiteX6" fmla="*/ 0 w 411480"/>
                <a:gd name="connsiteY6" fmla="*/ 452120 h 660400"/>
                <a:gd name="connsiteX7" fmla="*/ 208280 w 411480"/>
                <a:gd name="connsiteY7" fmla="*/ 381000 h 660400"/>
                <a:gd name="connsiteX8" fmla="*/ 304800 w 411480"/>
                <a:gd name="connsiteY8" fmla="*/ 182880 h 660400"/>
                <a:gd name="connsiteX9" fmla="*/ 411480 w 411480"/>
                <a:gd name="connsiteY9" fmla="*/ 25400 h 660400"/>
                <a:gd name="connsiteX10" fmla="*/ 355600 w 411480"/>
                <a:gd name="connsiteY10" fmla="*/ 0 h 660400"/>
                <a:gd name="connsiteX0" fmla="*/ 355600 w 411480"/>
                <a:gd name="connsiteY0" fmla="*/ 0 h 660400"/>
                <a:gd name="connsiteX1" fmla="*/ 401320 w 411480"/>
                <a:gd name="connsiteY1" fmla="*/ 81280 h 660400"/>
                <a:gd name="connsiteX2" fmla="*/ 381000 w 411480"/>
                <a:gd name="connsiteY2" fmla="*/ 279400 h 660400"/>
                <a:gd name="connsiteX3" fmla="*/ 259080 w 411480"/>
                <a:gd name="connsiteY3" fmla="*/ 660400 h 660400"/>
                <a:gd name="connsiteX4" fmla="*/ 254000 w 411480"/>
                <a:gd name="connsiteY4" fmla="*/ 492760 h 660400"/>
                <a:gd name="connsiteX5" fmla="*/ 101600 w 411480"/>
                <a:gd name="connsiteY5" fmla="*/ 472440 h 660400"/>
                <a:gd name="connsiteX6" fmla="*/ 0 w 411480"/>
                <a:gd name="connsiteY6" fmla="*/ 452120 h 660400"/>
                <a:gd name="connsiteX7" fmla="*/ 208280 w 411480"/>
                <a:gd name="connsiteY7" fmla="*/ 381000 h 660400"/>
                <a:gd name="connsiteX8" fmla="*/ 309880 w 411480"/>
                <a:gd name="connsiteY8" fmla="*/ 213360 h 660400"/>
                <a:gd name="connsiteX9" fmla="*/ 411480 w 411480"/>
                <a:gd name="connsiteY9" fmla="*/ 25400 h 660400"/>
                <a:gd name="connsiteX10" fmla="*/ 355600 w 411480"/>
                <a:gd name="connsiteY10" fmla="*/ 0 h 660400"/>
                <a:gd name="connsiteX0" fmla="*/ 355600 w 401320"/>
                <a:gd name="connsiteY0" fmla="*/ 0 h 660400"/>
                <a:gd name="connsiteX1" fmla="*/ 401320 w 401320"/>
                <a:gd name="connsiteY1" fmla="*/ 81280 h 660400"/>
                <a:gd name="connsiteX2" fmla="*/ 381000 w 401320"/>
                <a:gd name="connsiteY2" fmla="*/ 279400 h 660400"/>
                <a:gd name="connsiteX3" fmla="*/ 259080 w 401320"/>
                <a:gd name="connsiteY3" fmla="*/ 660400 h 660400"/>
                <a:gd name="connsiteX4" fmla="*/ 254000 w 401320"/>
                <a:gd name="connsiteY4" fmla="*/ 492760 h 660400"/>
                <a:gd name="connsiteX5" fmla="*/ 101600 w 401320"/>
                <a:gd name="connsiteY5" fmla="*/ 472440 h 660400"/>
                <a:gd name="connsiteX6" fmla="*/ 0 w 401320"/>
                <a:gd name="connsiteY6" fmla="*/ 452120 h 660400"/>
                <a:gd name="connsiteX7" fmla="*/ 208280 w 401320"/>
                <a:gd name="connsiteY7" fmla="*/ 381000 h 660400"/>
                <a:gd name="connsiteX8" fmla="*/ 309880 w 401320"/>
                <a:gd name="connsiteY8" fmla="*/ 213360 h 660400"/>
                <a:gd name="connsiteX9" fmla="*/ 355600 w 401320"/>
                <a:gd name="connsiteY9" fmla="*/ 0 h 660400"/>
                <a:gd name="connsiteX0" fmla="*/ 355600 w 406400"/>
                <a:gd name="connsiteY0" fmla="*/ 0 h 660400"/>
                <a:gd name="connsiteX1" fmla="*/ 406400 w 406400"/>
                <a:gd name="connsiteY1" fmla="*/ 152400 h 660400"/>
                <a:gd name="connsiteX2" fmla="*/ 381000 w 406400"/>
                <a:gd name="connsiteY2" fmla="*/ 279400 h 660400"/>
                <a:gd name="connsiteX3" fmla="*/ 259080 w 406400"/>
                <a:gd name="connsiteY3" fmla="*/ 660400 h 660400"/>
                <a:gd name="connsiteX4" fmla="*/ 254000 w 406400"/>
                <a:gd name="connsiteY4" fmla="*/ 492760 h 660400"/>
                <a:gd name="connsiteX5" fmla="*/ 101600 w 406400"/>
                <a:gd name="connsiteY5" fmla="*/ 472440 h 660400"/>
                <a:gd name="connsiteX6" fmla="*/ 0 w 406400"/>
                <a:gd name="connsiteY6" fmla="*/ 452120 h 660400"/>
                <a:gd name="connsiteX7" fmla="*/ 208280 w 406400"/>
                <a:gd name="connsiteY7" fmla="*/ 381000 h 660400"/>
                <a:gd name="connsiteX8" fmla="*/ 309880 w 406400"/>
                <a:gd name="connsiteY8" fmla="*/ 213360 h 660400"/>
                <a:gd name="connsiteX9" fmla="*/ 355600 w 406400"/>
                <a:gd name="connsiteY9" fmla="*/ 0 h 660400"/>
                <a:gd name="connsiteX0" fmla="*/ 355600 w 406400"/>
                <a:gd name="connsiteY0" fmla="*/ 0 h 660400"/>
                <a:gd name="connsiteX1" fmla="*/ 406400 w 406400"/>
                <a:gd name="connsiteY1" fmla="*/ 152400 h 660400"/>
                <a:gd name="connsiteX2" fmla="*/ 381000 w 406400"/>
                <a:gd name="connsiteY2" fmla="*/ 279400 h 660400"/>
                <a:gd name="connsiteX3" fmla="*/ 259080 w 406400"/>
                <a:gd name="connsiteY3" fmla="*/ 660400 h 660400"/>
                <a:gd name="connsiteX4" fmla="*/ 254000 w 406400"/>
                <a:gd name="connsiteY4" fmla="*/ 492760 h 660400"/>
                <a:gd name="connsiteX5" fmla="*/ 101600 w 406400"/>
                <a:gd name="connsiteY5" fmla="*/ 472440 h 660400"/>
                <a:gd name="connsiteX6" fmla="*/ 0 w 406400"/>
                <a:gd name="connsiteY6" fmla="*/ 452120 h 660400"/>
                <a:gd name="connsiteX7" fmla="*/ 208280 w 406400"/>
                <a:gd name="connsiteY7" fmla="*/ 381000 h 660400"/>
                <a:gd name="connsiteX8" fmla="*/ 345440 w 406400"/>
                <a:gd name="connsiteY8" fmla="*/ 218440 h 660400"/>
                <a:gd name="connsiteX9" fmla="*/ 355600 w 406400"/>
                <a:gd name="connsiteY9" fmla="*/ 0 h 660400"/>
                <a:gd name="connsiteX0" fmla="*/ 391160 w 406400"/>
                <a:gd name="connsiteY0" fmla="*/ 0 h 629920"/>
                <a:gd name="connsiteX1" fmla="*/ 406400 w 406400"/>
                <a:gd name="connsiteY1" fmla="*/ 121920 h 629920"/>
                <a:gd name="connsiteX2" fmla="*/ 381000 w 406400"/>
                <a:gd name="connsiteY2" fmla="*/ 248920 h 629920"/>
                <a:gd name="connsiteX3" fmla="*/ 259080 w 406400"/>
                <a:gd name="connsiteY3" fmla="*/ 629920 h 629920"/>
                <a:gd name="connsiteX4" fmla="*/ 254000 w 406400"/>
                <a:gd name="connsiteY4" fmla="*/ 462280 h 629920"/>
                <a:gd name="connsiteX5" fmla="*/ 101600 w 406400"/>
                <a:gd name="connsiteY5" fmla="*/ 441960 h 629920"/>
                <a:gd name="connsiteX6" fmla="*/ 0 w 406400"/>
                <a:gd name="connsiteY6" fmla="*/ 421640 h 629920"/>
                <a:gd name="connsiteX7" fmla="*/ 208280 w 406400"/>
                <a:gd name="connsiteY7" fmla="*/ 350520 h 629920"/>
                <a:gd name="connsiteX8" fmla="*/ 345440 w 406400"/>
                <a:gd name="connsiteY8" fmla="*/ 187960 h 629920"/>
                <a:gd name="connsiteX9" fmla="*/ 391160 w 406400"/>
                <a:gd name="connsiteY9" fmla="*/ 0 h 629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400" h="629920">
                  <a:moveTo>
                    <a:pt x="391160" y="0"/>
                  </a:moveTo>
                  <a:lnTo>
                    <a:pt x="406400" y="121920"/>
                  </a:lnTo>
                  <a:lnTo>
                    <a:pt x="381000" y="248920"/>
                  </a:lnTo>
                  <a:lnTo>
                    <a:pt x="259080" y="629920"/>
                  </a:lnTo>
                  <a:lnTo>
                    <a:pt x="254000" y="462280"/>
                  </a:lnTo>
                  <a:lnTo>
                    <a:pt x="101600" y="441960"/>
                  </a:lnTo>
                  <a:lnTo>
                    <a:pt x="0" y="421640"/>
                  </a:lnTo>
                  <a:lnTo>
                    <a:pt x="208280" y="350520"/>
                  </a:lnTo>
                  <a:lnTo>
                    <a:pt x="345440" y="187960"/>
                  </a:lnTo>
                  <a:cubicBezTo>
                    <a:pt x="369993" y="124460"/>
                    <a:pt x="375920" y="22013"/>
                    <a:pt x="391160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 243"/>
            <p:cNvSpPr/>
            <p:nvPr/>
          </p:nvSpPr>
          <p:spPr bwMode="auto">
            <a:xfrm>
              <a:off x="3525520" y="2992120"/>
              <a:ext cx="386080" cy="406400"/>
            </a:xfrm>
            <a:custGeom>
              <a:avLst/>
              <a:gdLst>
                <a:gd name="connsiteX0" fmla="*/ 0 w 386080"/>
                <a:gd name="connsiteY0" fmla="*/ 406400 h 406400"/>
                <a:gd name="connsiteX1" fmla="*/ 213360 w 386080"/>
                <a:gd name="connsiteY1" fmla="*/ 304800 h 406400"/>
                <a:gd name="connsiteX2" fmla="*/ 304800 w 386080"/>
                <a:gd name="connsiteY2" fmla="*/ 91440 h 406400"/>
                <a:gd name="connsiteX3" fmla="*/ 386080 w 386080"/>
                <a:gd name="connsiteY3" fmla="*/ 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080" h="406400">
                  <a:moveTo>
                    <a:pt x="0" y="406400"/>
                  </a:moveTo>
                  <a:lnTo>
                    <a:pt x="213360" y="304800"/>
                  </a:lnTo>
                  <a:lnTo>
                    <a:pt x="304800" y="91440"/>
                  </a:lnTo>
                  <a:lnTo>
                    <a:pt x="386080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5" name="フリーフォーム 244"/>
            <p:cNvSpPr/>
            <p:nvPr/>
          </p:nvSpPr>
          <p:spPr bwMode="auto">
            <a:xfrm>
              <a:off x="3669792" y="2078736"/>
              <a:ext cx="1700784" cy="2535936"/>
            </a:xfrm>
            <a:custGeom>
              <a:avLst/>
              <a:gdLst>
                <a:gd name="connsiteX0" fmla="*/ 451104 w 1700784"/>
                <a:gd name="connsiteY0" fmla="*/ 0 h 2535936"/>
                <a:gd name="connsiteX1" fmla="*/ 390144 w 1700784"/>
                <a:gd name="connsiteY1" fmla="*/ 67056 h 2535936"/>
                <a:gd name="connsiteX2" fmla="*/ 0 w 1700784"/>
                <a:gd name="connsiteY2" fmla="*/ 2200656 h 2535936"/>
                <a:gd name="connsiteX3" fmla="*/ 18288 w 1700784"/>
                <a:gd name="connsiteY3" fmla="*/ 2298192 h 2535936"/>
                <a:gd name="connsiteX4" fmla="*/ 1450848 w 1700784"/>
                <a:gd name="connsiteY4" fmla="*/ 2535936 h 2535936"/>
                <a:gd name="connsiteX5" fmla="*/ 1542288 w 1700784"/>
                <a:gd name="connsiteY5" fmla="*/ 2474976 h 2535936"/>
                <a:gd name="connsiteX6" fmla="*/ 1700784 w 1700784"/>
                <a:gd name="connsiteY6" fmla="*/ 262128 h 2535936"/>
                <a:gd name="connsiteX7" fmla="*/ 1670304 w 1700784"/>
                <a:gd name="connsiteY7" fmla="*/ 219456 h 2535936"/>
                <a:gd name="connsiteX8" fmla="*/ 451104 w 1700784"/>
                <a:gd name="connsiteY8" fmla="*/ 0 h 2535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0784" h="2535936">
                  <a:moveTo>
                    <a:pt x="451104" y="0"/>
                  </a:moveTo>
                  <a:lnTo>
                    <a:pt x="390144" y="67056"/>
                  </a:lnTo>
                  <a:lnTo>
                    <a:pt x="0" y="2200656"/>
                  </a:lnTo>
                  <a:lnTo>
                    <a:pt x="18288" y="2298192"/>
                  </a:lnTo>
                  <a:lnTo>
                    <a:pt x="1450848" y="2535936"/>
                  </a:lnTo>
                  <a:lnTo>
                    <a:pt x="1542288" y="2474976"/>
                  </a:lnTo>
                  <a:lnTo>
                    <a:pt x="1700784" y="262128"/>
                  </a:lnTo>
                  <a:lnTo>
                    <a:pt x="1670304" y="219456"/>
                  </a:lnTo>
                  <a:lnTo>
                    <a:pt x="451104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 245"/>
            <p:cNvSpPr/>
            <p:nvPr/>
          </p:nvSpPr>
          <p:spPr bwMode="auto">
            <a:xfrm>
              <a:off x="3832860" y="2331720"/>
              <a:ext cx="1447800" cy="1855470"/>
            </a:xfrm>
            <a:custGeom>
              <a:avLst/>
              <a:gdLst>
                <a:gd name="connsiteX0" fmla="*/ 0 w 1447800"/>
                <a:gd name="connsiteY0" fmla="*/ 1680210 h 1855470"/>
                <a:gd name="connsiteX1" fmla="*/ 331470 w 1447800"/>
                <a:gd name="connsiteY1" fmla="*/ 0 h 1855470"/>
                <a:gd name="connsiteX2" fmla="*/ 1447800 w 1447800"/>
                <a:gd name="connsiteY2" fmla="*/ 156210 h 1855470"/>
                <a:gd name="connsiteX3" fmla="*/ 1306830 w 1447800"/>
                <a:gd name="connsiteY3" fmla="*/ 1855470 h 1855470"/>
                <a:gd name="connsiteX4" fmla="*/ 0 w 1447800"/>
                <a:gd name="connsiteY4" fmla="*/ 1680210 h 1855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7800" h="1855470">
                  <a:moveTo>
                    <a:pt x="0" y="1680210"/>
                  </a:moveTo>
                  <a:lnTo>
                    <a:pt x="331470" y="0"/>
                  </a:lnTo>
                  <a:lnTo>
                    <a:pt x="1447800" y="156210"/>
                  </a:lnTo>
                  <a:lnTo>
                    <a:pt x="1306830" y="1855470"/>
                  </a:lnTo>
                  <a:lnTo>
                    <a:pt x="0" y="168021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 246"/>
            <p:cNvSpPr/>
            <p:nvPr/>
          </p:nvSpPr>
          <p:spPr bwMode="auto">
            <a:xfrm>
              <a:off x="5412740" y="2595880"/>
              <a:ext cx="546100" cy="373380"/>
            </a:xfrm>
            <a:custGeom>
              <a:avLst/>
              <a:gdLst>
                <a:gd name="connsiteX0" fmla="*/ 60960 w 546100"/>
                <a:gd name="connsiteY0" fmla="*/ 10160 h 373380"/>
                <a:gd name="connsiteX1" fmla="*/ 0 w 546100"/>
                <a:gd name="connsiteY1" fmla="*/ 149860 h 373380"/>
                <a:gd name="connsiteX2" fmla="*/ 66040 w 546100"/>
                <a:gd name="connsiteY2" fmla="*/ 215900 h 373380"/>
                <a:gd name="connsiteX3" fmla="*/ 289560 w 546100"/>
                <a:gd name="connsiteY3" fmla="*/ 294640 h 373380"/>
                <a:gd name="connsiteX4" fmla="*/ 403860 w 546100"/>
                <a:gd name="connsiteY4" fmla="*/ 373380 h 373380"/>
                <a:gd name="connsiteX5" fmla="*/ 546100 w 546100"/>
                <a:gd name="connsiteY5" fmla="*/ 78740 h 373380"/>
                <a:gd name="connsiteX6" fmla="*/ 401320 w 546100"/>
                <a:gd name="connsiteY6" fmla="*/ 0 h 373380"/>
                <a:gd name="connsiteX7" fmla="*/ 60960 w 546100"/>
                <a:gd name="connsiteY7" fmla="*/ 1016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6100" h="373380">
                  <a:moveTo>
                    <a:pt x="60960" y="10160"/>
                  </a:moveTo>
                  <a:lnTo>
                    <a:pt x="0" y="149860"/>
                  </a:lnTo>
                  <a:lnTo>
                    <a:pt x="66040" y="215900"/>
                  </a:lnTo>
                  <a:lnTo>
                    <a:pt x="289560" y="294640"/>
                  </a:lnTo>
                  <a:lnTo>
                    <a:pt x="403860" y="373380"/>
                  </a:lnTo>
                  <a:lnTo>
                    <a:pt x="546100" y="78740"/>
                  </a:lnTo>
                  <a:lnTo>
                    <a:pt x="401320" y="0"/>
                  </a:lnTo>
                  <a:lnTo>
                    <a:pt x="60960" y="1016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 247"/>
            <p:cNvSpPr/>
            <p:nvPr/>
          </p:nvSpPr>
          <p:spPr bwMode="auto">
            <a:xfrm>
              <a:off x="4739640" y="2032000"/>
              <a:ext cx="3967480" cy="2971800"/>
            </a:xfrm>
            <a:custGeom>
              <a:avLst/>
              <a:gdLst>
                <a:gd name="connsiteX0" fmla="*/ 2783840 w 3967480"/>
                <a:gd name="connsiteY0" fmla="*/ 2971800 h 2971800"/>
                <a:gd name="connsiteX1" fmla="*/ 2194560 w 3967480"/>
                <a:gd name="connsiteY1" fmla="*/ 2438400 h 2971800"/>
                <a:gd name="connsiteX2" fmla="*/ 1407160 w 3967480"/>
                <a:gd name="connsiteY2" fmla="*/ 2199640 h 2971800"/>
                <a:gd name="connsiteX3" fmla="*/ 924560 w 3967480"/>
                <a:gd name="connsiteY3" fmla="*/ 1849120 h 2971800"/>
                <a:gd name="connsiteX4" fmla="*/ 838200 w 3967480"/>
                <a:gd name="connsiteY4" fmla="*/ 1635760 h 2971800"/>
                <a:gd name="connsiteX5" fmla="*/ 462280 w 3967480"/>
                <a:gd name="connsiteY5" fmla="*/ 1315720 h 2971800"/>
                <a:gd name="connsiteX6" fmla="*/ 284480 w 3967480"/>
                <a:gd name="connsiteY6" fmla="*/ 1188720 h 2971800"/>
                <a:gd name="connsiteX7" fmla="*/ 60960 w 3967480"/>
                <a:gd name="connsiteY7" fmla="*/ 1122680 h 2971800"/>
                <a:gd name="connsiteX8" fmla="*/ 0 w 3967480"/>
                <a:gd name="connsiteY8" fmla="*/ 1016000 h 2971800"/>
                <a:gd name="connsiteX9" fmla="*/ 30480 w 3967480"/>
                <a:gd name="connsiteY9" fmla="*/ 858520 h 2971800"/>
                <a:gd name="connsiteX10" fmla="*/ 198120 w 3967480"/>
                <a:gd name="connsiteY10" fmla="*/ 792480 h 2971800"/>
                <a:gd name="connsiteX11" fmla="*/ 538480 w 3967480"/>
                <a:gd name="connsiteY11" fmla="*/ 848360 h 2971800"/>
                <a:gd name="connsiteX12" fmla="*/ 756920 w 3967480"/>
                <a:gd name="connsiteY12" fmla="*/ 944880 h 2971800"/>
                <a:gd name="connsiteX13" fmla="*/ 843280 w 3967480"/>
                <a:gd name="connsiteY13" fmla="*/ 965200 h 2971800"/>
                <a:gd name="connsiteX14" fmla="*/ 1000760 w 3967480"/>
                <a:gd name="connsiteY14" fmla="*/ 960120 h 2971800"/>
                <a:gd name="connsiteX15" fmla="*/ 1087120 w 3967480"/>
                <a:gd name="connsiteY15" fmla="*/ 675640 h 2971800"/>
                <a:gd name="connsiteX16" fmla="*/ 772160 w 3967480"/>
                <a:gd name="connsiteY16" fmla="*/ 640080 h 2971800"/>
                <a:gd name="connsiteX17" fmla="*/ 665480 w 3967480"/>
                <a:gd name="connsiteY17" fmla="*/ 604520 h 2971800"/>
                <a:gd name="connsiteX18" fmla="*/ 447040 w 3967480"/>
                <a:gd name="connsiteY18" fmla="*/ 746760 h 2971800"/>
                <a:gd name="connsiteX19" fmla="*/ 284480 w 3967480"/>
                <a:gd name="connsiteY19" fmla="*/ 807720 h 2971800"/>
                <a:gd name="connsiteX20" fmla="*/ 30480 w 3967480"/>
                <a:gd name="connsiteY20" fmla="*/ 822960 h 2971800"/>
                <a:gd name="connsiteX21" fmla="*/ 10160 w 3967480"/>
                <a:gd name="connsiteY21" fmla="*/ 721360 h 2971800"/>
                <a:gd name="connsiteX22" fmla="*/ 254000 w 3967480"/>
                <a:gd name="connsiteY22" fmla="*/ 528320 h 2971800"/>
                <a:gd name="connsiteX23" fmla="*/ 604520 w 3967480"/>
                <a:gd name="connsiteY23" fmla="*/ 213360 h 2971800"/>
                <a:gd name="connsiteX24" fmla="*/ 883920 w 3967480"/>
                <a:gd name="connsiteY24" fmla="*/ 203200 h 2971800"/>
                <a:gd name="connsiteX25" fmla="*/ 1005840 w 3967480"/>
                <a:gd name="connsiteY25" fmla="*/ 172720 h 2971800"/>
                <a:gd name="connsiteX26" fmla="*/ 1280160 w 3967480"/>
                <a:gd name="connsiteY26" fmla="*/ 0 h 2971800"/>
                <a:gd name="connsiteX27" fmla="*/ 1610360 w 3967480"/>
                <a:gd name="connsiteY27" fmla="*/ 137160 h 2971800"/>
                <a:gd name="connsiteX28" fmla="*/ 1920240 w 3967480"/>
                <a:gd name="connsiteY28" fmla="*/ 375920 h 2971800"/>
                <a:gd name="connsiteX29" fmla="*/ 2255520 w 3967480"/>
                <a:gd name="connsiteY29" fmla="*/ 721360 h 2971800"/>
                <a:gd name="connsiteX30" fmla="*/ 2860040 w 3967480"/>
                <a:gd name="connsiteY30" fmla="*/ 1534160 h 2971800"/>
                <a:gd name="connsiteX31" fmla="*/ 3510280 w 3967480"/>
                <a:gd name="connsiteY31" fmla="*/ 1996440 h 2971800"/>
                <a:gd name="connsiteX32" fmla="*/ 3921760 w 3967480"/>
                <a:gd name="connsiteY32" fmla="*/ 2484120 h 2971800"/>
                <a:gd name="connsiteX33" fmla="*/ 3967480 w 3967480"/>
                <a:gd name="connsiteY33" fmla="*/ 266192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967480" h="2971800">
                  <a:moveTo>
                    <a:pt x="2783840" y="2971800"/>
                  </a:moveTo>
                  <a:lnTo>
                    <a:pt x="2194560" y="2438400"/>
                  </a:lnTo>
                  <a:lnTo>
                    <a:pt x="1407160" y="2199640"/>
                  </a:lnTo>
                  <a:lnTo>
                    <a:pt x="924560" y="1849120"/>
                  </a:lnTo>
                  <a:lnTo>
                    <a:pt x="838200" y="1635760"/>
                  </a:lnTo>
                  <a:lnTo>
                    <a:pt x="462280" y="1315720"/>
                  </a:lnTo>
                  <a:lnTo>
                    <a:pt x="284480" y="1188720"/>
                  </a:lnTo>
                  <a:lnTo>
                    <a:pt x="60960" y="1122680"/>
                  </a:lnTo>
                  <a:lnTo>
                    <a:pt x="0" y="1016000"/>
                  </a:lnTo>
                  <a:lnTo>
                    <a:pt x="30480" y="858520"/>
                  </a:lnTo>
                  <a:lnTo>
                    <a:pt x="198120" y="792480"/>
                  </a:lnTo>
                  <a:lnTo>
                    <a:pt x="538480" y="848360"/>
                  </a:lnTo>
                  <a:lnTo>
                    <a:pt x="756920" y="944880"/>
                  </a:lnTo>
                  <a:lnTo>
                    <a:pt x="843280" y="965200"/>
                  </a:lnTo>
                  <a:lnTo>
                    <a:pt x="1000760" y="960120"/>
                  </a:lnTo>
                  <a:lnTo>
                    <a:pt x="1087120" y="675640"/>
                  </a:lnTo>
                  <a:lnTo>
                    <a:pt x="772160" y="640080"/>
                  </a:lnTo>
                  <a:lnTo>
                    <a:pt x="665480" y="604520"/>
                  </a:lnTo>
                  <a:lnTo>
                    <a:pt x="447040" y="746760"/>
                  </a:lnTo>
                  <a:lnTo>
                    <a:pt x="284480" y="807720"/>
                  </a:lnTo>
                  <a:lnTo>
                    <a:pt x="30480" y="822960"/>
                  </a:lnTo>
                  <a:lnTo>
                    <a:pt x="10160" y="721360"/>
                  </a:lnTo>
                  <a:lnTo>
                    <a:pt x="254000" y="528320"/>
                  </a:lnTo>
                  <a:lnTo>
                    <a:pt x="604520" y="213360"/>
                  </a:lnTo>
                  <a:lnTo>
                    <a:pt x="883920" y="203200"/>
                  </a:lnTo>
                  <a:lnTo>
                    <a:pt x="1005840" y="172720"/>
                  </a:lnTo>
                  <a:lnTo>
                    <a:pt x="1280160" y="0"/>
                  </a:lnTo>
                  <a:lnTo>
                    <a:pt x="1610360" y="137160"/>
                  </a:lnTo>
                  <a:lnTo>
                    <a:pt x="1920240" y="375920"/>
                  </a:lnTo>
                  <a:lnTo>
                    <a:pt x="2255520" y="721360"/>
                  </a:lnTo>
                  <a:lnTo>
                    <a:pt x="2860040" y="1534160"/>
                  </a:lnTo>
                  <a:lnTo>
                    <a:pt x="3510280" y="1996440"/>
                  </a:lnTo>
                  <a:lnTo>
                    <a:pt x="3921760" y="2484120"/>
                  </a:lnTo>
                  <a:lnTo>
                    <a:pt x="3967480" y="266192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9" name="フリーフォーム 248"/>
            <p:cNvSpPr/>
            <p:nvPr/>
          </p:nvSpPr>
          <p:spPr bwMode="auto">
            <a:xfrm>
              <a:off x="5753100" y="2217420"/>
              <a:ext cx="510540" cy="72390"/>
            </a:xfrm>
            <a:custGeom>
              <a:avLst/>
              <a:gdLst>
                <a:gd name="connsiteX0" fmla="*/ 0 w 510540"/>
                <a:gd name="connsiteY0" fmla="*/ 0 h 72390"/>
                <a:gd name="connsiteX1" fmla="*/ 232410 w 510540"/>
                <a:gd name="connsiteY1" fmla="*/ 60960 h 72390"/>
                <a:gd name="connsiteX2" fmla="*/ 510540 w 510540"/>
                <a:gd name="connsiteY2" fmla="*/ 72390 h 72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0540" h="72390">
                  <a:moveTo>
                    <a:pt x="0" y="0"/>
                  </a:moveTo>
                  <a:lnTo>
                    <a:pt x="232410" y="60960"/>
                  </a:lnTo>
                  <a:lnTo>
                    <a:pt x="510540" y="7239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0" name="フリーフォーム 249"/>
            <p:cNvSpPr/>
            <p:nvPr/>
          </p:nvSpPr>
          <p:spPr bwMode="auto">
            <a:xfrm>
              <a:off x="3573780" y="4038600"/>
              <a:ext cx="594360" cy="632460"/>
            </a:xfrm>
            <a:custGeom>
              <a:avLst/>
              <a:gdLst>
                <a:gd name="connsiteX0" fmla="*/ 91440 w 594360"/>
                <a:gd name="connsiteY0" fmla="*/ 0 h 632460"/>
                <a:gd name="connsiteX1" fmla="*/ 0 w 594360"/>
                <a:gd name="connsiteY1" fmla="*/ 358140 h 632460"/>
                <a:gd name="connsiteX2" fmla="*/ 411480 w 594360"/>
                <a:gd name="connsiteY2" fmla="*/ 518160 h 632460"/>
                <a:gd name="connsiteX3" fmla="*/ 594360 w 594360"/>
                <a:gd name="connsiteY3" fmla="*/ 63246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360" h="632460">
                  <a:moveTo>
                    <a:pt x="91440" y="0"/>
                  </a:moveTo>
                  <a:lnTo>
                    <a:pt x="0" y="358140"/>
                  </a:lnTo>
                  <a:lnTo>
                    <a:pt x="411480" y="518160"/>
                  </a:lnTo>
                  <a:lnTo>
                    <a:pt x="594360" y="63246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401069" y="1215155"/>
            <a:ext cx="1611525" cy="915497"/>
            <a:chOff x="3177750" y="1971040"/>
            <a:chExt cx="4533690" cy="2575560"/>
          </a:xfrm>
        </p:grpSpPr>
        <p:grpSp>
          <p:nvGrpSpPr>
            <p:cNvPr id="252" name="グループ化 251"/>
            <p:cNvGrpSpPr/>
            <p:nvPr/>
          </p:nvGrpSpPr>
          <p:grpSpPr>
            <a:xfrm>
              <a:off x="3177750" y="2133601"/>
              <a:ext cx="2369610" cy="2129462"/>
              <a:chOff x="3304937" y="2308847"/>
              <a:chExt cx="2115236" cy="1778969"/>
            </a:xfrm>
          </p:grpSpPr>
          <p:sp>
            <p:nvSpPr>
              <p:cNvPr id="259" name="フリーフォーム 258"/>
              <p:cNvSpPr/>
              <p:nvPr/>
            </p:nvSpPr>
            <p:spPr bwMode="auto">
              <a:xfrm>
                <a:off x="3304937" y="2308847"/>
                <a:ext cx="1334936" cy="1442760"/>
              </a:xfrm>
              <a:custGeom>
                <a:avLst/>
                <a:gdLst>
                  <a:gd name="connsiteX0" fmla="*/ 0 w 1320800"/>
                  <a:gd name="connsiteY0" fmla="*/ 45720 h 1427480"/>
                  <a:gd name="connsiteX1" fmla="*/ 213360 w 1320800"/>
                  <a:gd name="connsiteY1" fmla="*/ 574040 h 1427480"/>
                  <a:gd name="connsiteX2" fmla="*/ 365760 w 1320800"/>
                  <a:gd name="connsiteY2" fmla="*/ 838200 h 1427480"/>
                  <a:gd name="connsiteX3" fmla="*/ 401320 w 1320800"/>
                  <a:gd name="connsiteY3" fmla="*/ 1071880 h 1427480"/>
                  <a:gd name="connsiteX4" fmla="*/ 553720 w 1320800"/>
                  <a:gd name="connsiteY4" fmla="*/ 1193800 h 1427480"/>
                  <a:gd name="connsiteX5" fmla="*/ 655320 w 1320800"/>
                  <a:gd name="connsiteY5" fmla="*/ 1275080 h 1427480"/>
                  <a:gd name="connsiteX6" fmla="*/ 660400 w 1320800"/>
                  <a:gd name="connsiteY6" fmla="*/ 1417320 h 1427480"/>
                  <a:gd name="connsiteX7" fmla="*/ 777240 w 1320800"/>
                  <a:gd name="connsiteY7" fmla="*/ 1427480 h 1427480"/>
                  <a:gd name="connsiteX8" fmla="*/ 899160 w 1320800"/>
                  <a:gd name="connsiteY8" fmla="*/ 1295400 h 1427480"/>
                  <a:gd name="connsiteX9" fmla="*/ 914400 w 1320800"/>
                  <a:gd name="connsiteY9" fmla="*/ 1173480 h 1427480"/>
                  <a:gd name="connsiteX10" fmla="*/ 1209040 w 1320800"/>
                  <a:gd name="connsiteY10" fmla="*/ 772160 h 1427480"/>
                  <a:gd name="connsiteX11" fmla="*/ 1320800 w 1320800"/>
                  <a:gd name="connsiteY11" fmla="*/ 513080 h 1427480"/>
                  <a:gd name="connsiteX12" fmla="*/ 1097280 w 1320800"/>
                  <a:gd name="connsiteY12" fmla="*/ 386080 h 1427480"/>
                  <a:gd name="connsiteX13" fmla="*/ 970280 w 1320800"/>
                  <a:gd name="connsiteY13" fmla="*/ 355600 h 1427480"/>
                  <a:gd name="connsiteX14" fmla="*/ 873760 w 1320800"/>
                  <a:gd name="connsiteY14" fmla="*/ 0 h 142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20800" h="1427480">
                    <a:moveTo>
                      <a:pt x="0" y="45720"/>
                    </a:moveTo>
                    <a:lnTo>
                      <a:pt x="213360" y="574040"/>
                    </a:lnTo>
                    <a:lnTo>
                      <a:pt x="365760" y="838200"/>
                    </a:lnTo>
                    <a:lnTo>
                      <a:pt x="401320" y="1071880"/>
                    </a:lnTo>
                    <a:lnTo>
                      <a:pt x="553720" y="1193800"/>
                    </a:lnTo>
                    <a:lnTo>
                      <a:pt x="655320" y="1275080"/>
                    </a:lnTo>
                    <a:lnTo>
                      <a:pt x="660400" y="1417320"/>
                    </a:lnTo>
                    <a:lnTo>
                      <a:pt x="777240" y="1427480"/>
                    </a:lnTo>
                    <a:lnTo>
                      <a:pt x="899160" y="1295400"/>
                    </a:lnTo>
                    <a:lnTo>
                      <a:pt x="914400" y="1173480"/>
                    </a:lnTo>
                    <a:lnTo>
                      <a:pt x="1209040" y="772160"/>
                    </a:lnTo>
                    <a:lnTo>
                      <a:pt x="1320800" y="513080"/>
                    </a:lnTo>
                    <a:lnTo>
                      <a:pt x="1097280" y="386080"/>
                    </a:lnTo>
                    <a:lnTo>
                      <a:pt x="970280" y="355600"/>
                    </a:lnTo>
                    <a:lnTo>
                      <a:pt x="873760" y="0"/>
                    </a:lnTo>
                  </a:path>
                </a:pathLst>
              </a:custGeom>
              <a:solidFill>
                <a:srgbClr val="FFCC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0" name="フリーフォーム 259"/>
              <p:cNvSpPr/>
              <p:nvPr/>
            </p:nvSpPr>
            <p:spPr bwMode="auto">
              <a:xfrm>
                <a:off x="4243751" y="2768576"/>
                <a:ext cx="118091" cy="236182"/>
              </a:xfrm>
              <a:custGeom>
                <a:avLst/>
                <a:gdLst>
                  <a:gd name="connsiteX0" fmla="*/ 0 w 116840"/>
                  <a:gd name="connsiteY0" fmla="*/ 0 h 233680"/>
                  <a:gd name="connsiteX1" fmla="*/ 86360 w 116840"/>
                  <a:gd name="connsiteY1" fmla="*/ 157480 h 233680"/>
                  <a:gd name="connsiteX2" fmla="*/ 116840 w 116840"/>
                  <a:gd name="connsiteY2" fmla="*/ 233680 h 233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6840" h="233680">
                    <a:moveTo>
                      <a:pt x="0" y="0"/>
                    </a:moveTo>
                    <a:lnTo>
                      <a:pt x="86360" y="157480"/>
                    </a:lnTo>
                    <a:lnTo>
                      <a:pt x="116840" y="233680"/>
                    </a:lnTo>
                  </a:path>
                </a:pathLst>
              </a:custGeom>
              <a:solidFill>
                <a:srgbClr val="FFCC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1" name="フリーフォーム 260"/>
              <p:cNvSpPr/>
              <p:nvPr/>
            </p:nvSpPr>
            <p:spPr bwMode="auto">
              <a:xfrm>
                <a:off x="4064699" y="2773416"/>
                <a:ext cx="1355474" cy="1314400"/>
              </a:xfrm>
              <a:custGeom>
                <a:avLst/>
                <a:gdLst>
                  <a:gd name="connsiteX0" fmla="*/ 360680 w 1341120"/>
                  <a:gd name="connsiteY0" fmla="*/ 0 h 1300480"/>
                  <a:gd name="connsiteX1" fmla="*/ 309880 w 1341120"/>
                  <a:gd name="connsiteY1" fmla="*/ 30480 h 1300480"/>
                  <a:gd name="connsiteX2" fmla="*/ 0 w 1341120"/>
                  <a:gd name="connsiteY2" fmla="*/ 1102360 h 1300480"/>
                  <a:gd name="connsiteX3" fmla="*/ 10160 w 1341120"/>
                  <a:gd name="connsiteY3" fmla="*/ 1188720 h 1300480"/>
                  <a:gd name="connsiteX4" fmla="*/ 76200 w 1341120"/>
                  <a:gd name="connsiteY4" fmla="*/ 1239520 h 1300480"/>
                  <a:gd name="connsiteX5" fmla="*/ 1127760 w 1341120"/>
                  <a:gd name="connsiteY5" fmla="*/ 1300480 h 1300480"/>
                  <a:gd name="connsiteX6" fmla="*/ 1143000 w 1341120"/>
                  <a:gd name="connsiteY6" fmla="*/ 1244600 h 1300480"/>
                  <a:gd name="connsiteX7" fmla="*/ 1341120 w 1341120"/>
                  <a:gd name="connsiteY7" fmla="*/ 1229360 h 1300480"/>
                  <a:gd name="connsiteX8" fmla="*/ 1320800 w 1341120"/>
                  <a:gd name="connsiteY8" fmla="*/ 96520 h 1300480"/>
                  <a:gd name="connsiteX9" fmla="*/ 1305560 w 1341120"/>
                  <a:gd name="connsiteY9" fmla="*/ 71120 h 1300480"/>
                  <a:gd name="connsiteX10" fmla="*/ 360680 w 1341120"/>
                  <a:gd name="connsiteY10" fmla="*/ 0 h 1300480"/>
                  <a:gd name="connsiteX0" fmla="*/ 360680 w 1341120"/>
                  <a:gd name="connsiteY0" fmla="*/ 0 h 1300480"/>
                  <a:gd name="connsiteX1" fmla="*/ 309880 w 1341120"/>
                  <a:gd name="connsiteY1" fmla="*/ 30480 h 1300480"/>
                  <a:gd name="connsiteX2" fmla="*/ 0 w 1341120"/>
                  <a:gd name="connsiteY2" fmla="*/ 1102360 h 1300480"/>
                  <a:gd name="connsiteX3" fmla="*/ 10160 w 1341120"/>
                  <a:gd name="connsiteY3" fmla="*/ 1188720 h 1300480"/>
                  <a:gd name="connsiteX4" fmla="*/ 76200 w 1341120"/>
                  <a:gd name="connsiteY4" fmla="*/ 1239520 h 1300480"/>
                  <a:gd name="connsiteX5" fmla="*/ 1127760 w 1341120"/>
                  <a:gd name="connsiteY5" fmla="*/ 1300480 h 1300480"/>
                  <a:gd name="connsiteX6" fmla="*/ 1285240 w 1341120"/>
                  <a:gd name="connsiteY6" fmla="*/ 1295400 h 1300480"/>
                  <a:gd name="connsiteX7" fmla="*/ 1341120 w 1341120"/>
                  <a:gd name="connsiteY7" fmla="*/ 1229360 h 1300480"/>
                  <a:gd name="connsiteX8" fmla="*/ 1320800 w 1341120"/>
                  <a:gd name="connsiteY8" fmla="*/ 96520 h 1300480"/>
                  <a:gd name="connsiteX9" fmla="*/ 1305560 w 1341120"/>
                  <a:gd name="connsiteY9" fmla="*/ 71120 h 1300480"/>
                  <a:gd name="connsiteX10" fmla="*/ 360680 w 1341120"/>
                  <a:gd name="connsiteY10" fmla="*/ 0 h 1300480"/>
                  <a:gd name="connsiteX0" fmla="*/ 360680 w 1341120"/>
                  <a:gd name="connsiteY0" fmla="*/ 0 h 1300480"/>
                  <a:gd name="connsiteX1" fmla="*/ 309880 w 1341120"/>
                  <a:gd name="connsiteY1" fmla="*/ 30480 h 1300480"/>
                  <a:gd name="connsiteX2" fmla="*/ 0 w 1341120"/>
                  <a:gd name="connsiteY2" fmla="*/ 1102360 h 1300480"/>
                  <a:gd name="connsiteX3" fmla="*/ 10160 w 1341120"/>
                  <a:gd name="connsiteY3" fmla="*/ 1188720 h 1300480"/>
                  <a:gd name="connsiteX4" fmla="*/ 76200 w 1341120"/>
                  <a:gd name="connsiteY4" fmla="*/ 1239520 h 1300480"/>
                  <a:gd name="connsiteX5" fmla="*/ 1188720 w 1341120"/>
                  <a:gd name="connsiteY5" fmla="*/ 1300480 h 1300480"/>
                  <a:gd name="connsiteX6" fmla="*/ 1285240 w 1341120"/>
                  <a:gd name="connsiteY6" fmla="*/ 1295400 h 1300480"/>
                  <a:gd name="connsiteX7" fmla="*/ 1341120 w 1341120"/>
                  <a:gd name="connsiteY7" fmla="*/ 1229360 h 1300480"/>
                  <a:gd name="connsiteX8" fmla="*/ 1320800 w 1341120"/>
                  <a:gd name="connsiteY8" fmla="*/ 96520 h 1300480"/>
                  <a:gd name="connsiteX9" fmla="*/ 1305560 w 1341120"/>
                  <a:gd name="connsiteY9" fmla="*/ 71120 h 1300480"/>
                  <a:gd name="connsiteX10" fmla="*/ 360680 w 1341120"/>
                  <a:gd name="connsiteY10" fmla="*/ 0 h 1300480"/>
                  <a:gd name="connsiteX0" fmla="*/ 360680 w 1341120"/>
                  <a:gd name="connsiteY0" fmla="*/ 0 h 1300480"/>
                  <a:gd name="connsiteX1" fmla="*/ 309880 w 1341120"/>
                  <a:gd name="connsiteY1" fmla="*/ 30480 h 1300480"/>
                  <a:gd name="connsiteX2" fmla="*/ 0 w 1341120"/>
                  <a:gd name="connsiteY2" fmla="*/ 1102360 h 1300480"/>
                  <a:gd name="connsiteX3" fmla="*/ 10160 w 1341120"/>
                  <a:gd name="connsiteY3" fmla="*/ 1188720 h 1300480"/>
                  <a:gd name="connsiteX4" fmla="*/ 76200 w 1341120"/>
                  <a:gd name="connsiteY4" fmla="*/ 1239520 h 1300480"/>
                  <a:gd name="connsiteX5" fmla="*/ 1188720 w 1341120"/>
                  <a:gd name="connsiteY5" fmla="*/ 1300480 h 1300480"/>
                  <a:gd name="connsiteX6" fmla="*/ 1305560 w 1341120"/>
                  <a:gd name="connsiteY6" fmla="*/ 1295400 h 1300480"/>
                  <a:gd name="connsiteX7" fmla="*/ 1341120 w 1341120"/>
                  <a:gd name="connsiteY7" fmla="*/ 1229360 h 1300480"/>
                  <a:gd name="connsiteX8" fmla="*/ 1320800 w 1341120"/>
                  <a:gd name="connsiteY8" fmla="*/ 96520 h 1300480"/>
                  <a:gd name="connsiteX9" fmla="*/ 1305560 w 1341120"/>
                  <a:gd name="connsiteY9" fmla="*/ 71120 h 1300480"/>
                  <a:gd name="connsiteX10" fmla="*/ 360680 w 1341120"/>
                  <a:gd name="connsiteY10" fmla="*/ 0 h 1300480"/>
                  <a:gd name="connsiteX0" fmla="*/ 360680 w 1341120"/>
                  <a:gd name="connsiteY0" fmla="*/ 0 h 1300480"/>
                  <a:gd name="connsiteX1" fmla="*/ 309880 w 1341120"/>
                  <a:gd name="connsiteY1" fmla="*/ 30480 h 1300480"/>
                  <a:gd name="connsiteX2" fmla="*/ 0 w 1341120"/>
                  <a:gd name="connsiteY2" fmla="*/ 1102360 h 1300480"/>
                  <a:gd name="connsiteX3" fmla="*/ 10160 w 1341120"/>
                  <a:gd name="connsiteY3" fmla="*/ 1188720 h 1300480"/>
                  <a:gd name="connsiteX4" fmla="*/ 76200 w 1341120"/>
                  <a:gd name="connsiteY4" fmla="*/ 1239520 h 1300480"/>
                  <a:gd name="connsiteX5" fmla="*/ 1188720 w 1341120"/>
                  <a:gd name="connsiteY5" fmla="*/ 1300480 h 1300480"/>
                  <a:gd name="connsiteX6" fmla="*/ 1229360 w 1341120"/>
                  <a:gd name="connsiteY6" fmla="*/ 1295400 h 1300480"/>
                  <a:gd name="connsiteX7" fmla="*/ 1305560 w 1341120"/>
                  <a:gd name="connsiteY7" fmla="*/ 1295400 h 1300480"/>
                  <a:gd name="connsiteX8" fmla="*/ 1341120 w 1341120"/>
                  <a:gd name="connsiteY8" fmla="*/ 1229360 h 1300480"/>
                  <a:gd name="connsiteX9" fmla="*/ 1320800 w 1341120"/>
                  <a:gd name="connsiteY9" fmla="*/ 96520 h 1300480"/>
                  <a:gd name="connsiteX10" fmla="*/ 1305560 w 1341120"/>
                  <a:gd name="connsiteY10" fmla="*/ 71120 h 1300480"/>
                  <a:gd name="connsiteX11" fmla="*/ 360680 w 1341120"/>
                  <a:gd name="connsiteY11" fmla="*/ 0 h 130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1120" h="1300480">
                    <a:moveTo>
                      <a:pt x="360680" y="0"/>
                    </a:moveTo>
                    <a:lnTo>
                      <a:pt x="309880" y="30480"/>
                    </a:lnTo>
                    <a:lnTo>
                      <a:pt x="0" y="1102360"/>
                    </a:lnTo>
                    <a:lnTo>
                      <a:pt x="10160" y="1188720"/>
                    </a:lnTo>
                    <a:lnTo>
                      <a:pt x="76200" y="1239520"/>
                    </a:lnTo>
                    <a:lnTo>
                      <a:pt x="1188720" y="1300480"/>
                    </a:lnTo>
                    <a:cubicBezTo>
                      <a:pt x="1193800" y="1298787"/>
                      <a:pt x="1224280" y="1297093"/>
                      <a:pt x="1229360" y="1295400"/>
                    </a:cubicBezTo>
                    <a:lnTo>
                      <a:pt x="1305560" y="1295400"/>
                    </a:lnTo>
                    <a:lnTo>
                      <a:pt x="1341120" y="1229360"/>
                    </a:lnTo>
                    <a:lnTo>
                      <a:pt x="1320800" y="96520"/>
                    </a:lnTo>
                    <a:lnTo>
                      <a:pt x="1305560" y="71120"/>
                    </a:lnTo>
                    <a:lnTo>
                      <a:pt x="360680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 261"/>
              <p:cNvSpPr/>
              <p:nvPr/>
            </p:nvSpPr>
            <p:spPr bwMode="auto">
              <a:xfrm>
                <a:off x="4200197" y="2870200"/>
                <a:ext cx="1129561" cy="944725"/>
              </a:xfrm>
              <a:custGeom>
                <a:avLst/>
                <a:gdLst>
                  <a:gd name="connsiteX0" fmla="*/ 233680 w 1117600"/>
                  <a:gd name="connsiteY0" fmla="*/ 0 h 934720"/>
                  <a:gd name="connsiteX1" fmla="*/ 0 w 1117600"/>
                  <a:gd name="connsiteY1" fmla="*/ 843280 h 934720"/>
                  <a:gd name="connsiteX2" fmla="*/ 1117600 w 1117600"/>
                  <a:gd name="connsiteY2" fmla="*/ 934720 h 934720"/>
                  <a:gd name="connsiteX3" fmla="*/ 1117600 w 1117600"/>
                  <a:gd name="connsiteY3" fmla="*/ 50800 h 934720"/>
                  <a:gd name="connsiteX4" fmla="*/ 233680 w 1117600"/>
                  <a:gd name="connsiteY4" fmla="*/ 0 h 9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7600" h="934720">
                    <a:moveTo>
                      <a:pt x="233680" y="0"/>
                    </a:moveTo>
                    <a:lnTo>
                      <a:pt x="0" y="843280"/>
                    </a:lnTo>
                    <a:lnTo>
                      <a:pt x="1117600" y="934720"/>
                    </a:lnTo>
                    <a:lnTo>
                      <a:pt x="1117600" y="50800"/>
                    </a:lnTo>
                    <a:lnTo>
                      <a:pt x="233680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 262"/>
              <p:cNvSpPr/>
              <p:nvPr/>
            </p:nvSpPr>
            <p:spPr bwMode="auto">
              <a:xfrm>
                <a:off x="3634006" y="2773416"/>
                <a:ext cx="605856" cy="954995"/>
              </a:xfrm>
              <a:custGeom>
                <a:avLst/>
                <a:gdLst>
                  <a:gd name="connsiteX0" fmla="*/ 381000 w 599440"/>
                  <a:gd name="connsiteY0" fmla="*/ 137160 h 944880"/>
                  <a:gd name="connsiteX1" fmla="*/ 472440 w 599440"/>
                  <a:gd name="connsiteY1" fmla="*/ 330200 h 944880"/>
                  <a:gd name="connsiteX2" fmla="*/ 482600 w 599440"/>
                  <a:gd name="connsiteY2" fmla="*/ 457200 h 944880"/>
                  <a:gd name="connsiteX3" fmla="*/ 584200 w 599440"/>
                  <a:gd name="connsiteY3" fmla="*/ 568960 h 944880"/>
                  <a:gd name="connsiteX4" fmla="*/ 599440 w 599440"/>
                  <a:gd name="connsiteY4" fmla="*/ 726440 h 944880"/>
                  <a:gd name="connsiteX5" fmla="*/ 538480 w 599440"/>
                  <a:gd name="connsiteY5" fmla="*/ 878840 h 944880"/>
                  <a:gd name="connsiteX6" fmla="*/ 411480 w 599440"/>
                  <a:gd name="connsiteY6" fmla="*/ 944880 h 944880"/>
                  <a:gd name="connsiteX7" fmla="*/ 294640 w 599440"/>
                  <a:gd name="connsiteY7" fmla="*/ 944880 h 944880"/>
                  <a:gd name="connsiteX8" fmla="*/ 294640 w 599440"/>
                  <a:gd name="connsiteY8" fmla="*/ 812800 h 944880"/>
                  <a:gd name="connsiteX9" fmla="*/ 86360 w 599440"/>
                  <a:gd name="connsiteY9" fmla="*/ 635000 h 944880"/>
                  <a:gd name="connsiteX10" fmla="*/ 20320 w 599440"/>
                  <a:gd name="connsiteY10" fmla="*/ 589280 h 944880"/>
                  <a:gd name="connsiteX11" fmla="*/ 0 w 599440"/>
                  <a:gd name="connsiteY11" fmla="*/ 340360 h 944880"/>
                  <a:gd name="connsiteX12" fmla="*/ 5080 w 599440"/>
                  <a:gd name="connsiteY12" fmla="*/ 0 h 944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9440" h="944880">
                    <a:moveTo>
                      <a:pt x="381000" y="137160"/>
                    </a:moveTo>
                    <a:lnTo>
                      <a:pt x="472440" y="330200"/>
                    </a:lnTo>
                    <a:lnTo>
                      <a:pt x="482600" y="457200"/>
                    </a:lnTo>
                    <a:lnTo>
                      <a:pt x="584200" y="568960"/>
                    </a:lnTo>
                    <a:lnTo>
                      <a:pt x="599440" y="726440"/>
                    </a:lnTo>
                    <a:lnTo>
                      <a:pt x="538480" y="878840"/>
                    </a:lnTo>
                    <a:lnTo>
                      <a:pt x="411480" y="944880"/>
                    </a:lnTo>
                    <a:lnTo>
                      <a:pt x="294640" y="944880"/>
                    </a:lnTo>
                    <a:lnTo>
                      <a:pt x="294640" y="812800"/>
                    </a:lnTo>
                    <a:lnTo>
                      <a:pt x="86360" y="635000"/>
                    </a:lnTo>
                    <a:lnTo>
                      <a:pt x="20320" y="589280"/>
                    </a:lnTo>
                    <a:lnTo>
                      <a:pt x="0" y="340360"/>
                    </a:lnTo>
                    <a:cubicBezTo>
                      <a:pt x="1693" y="226907"/>
                      <a:pt x="3387" y="113453"/>
                      <a:pt x="5080" y="0"/>
                    </a:cubicBezTo>
                  </a:path>
                </a:pathLst>
              </a:custGeom>
              <a:solidFill>
                <a:srgbClr val="FFCC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3" name="フリーフォーム 252"/>
            <p:cNvSpPr/>
            <p:nvPr/>
          </p:nvSpPr>
          <p:spPr bwMode="auto">
            <a:xfrm>
              <a:off x="4622800" y="1971040"/>
              <a:ext cx="3088640" cy="2575560"/>
            </a:xfrm>
            <a:custGeom>
              <a:avLst/>
              <a:gdLst>
                <a:gd name="connsiteX0" fmla="*/ 1483360 w 3088640"/>
                <a:gd name="connsiteY0" fmla="*/ 0 h 2575560"/>
                <a:gd name="connsiteX1" fmla="*/ 1061720 w 3088640"/>
                <a:gd name="connsiteY1" fmla="*/ 355600 h 2575560"/>
                <a:gd name="connsiteX2" fmla="*/ 889000 w 3088640"/>
                <a:gd name="connsiteY2" fmla="*/ 629920 h 2575560"/>
                <a:gd name="connsiteX3" fmla="*/ 431800 w 3088640"/>
                <a:gd name="connsiteY3" fmla="*/ 812800 h 2575560"/>
                <a:gd name="connsiteX4" fmla="*/ 233680 w 3088640"/>
                <a:gd name="connsiteY4" fmla="*/ 894080 h 2575560"/>
                <a:gd name="connsiteX5" fmla="*/ 60960 w 3088640"/>
                <a:gd name="connsiteY5" fmla="*/ 878840 h 2575560"/>
                <a:gd name="connsiteX6" fmla="*/ 0 w 3088640"/>
                <a:gd name="connsiteY6" fmla="*/ 939800 h 2575560"/>
                <a:gd name="connsiteX7" fmla="*/ 55880 w 3088640"/>
                <a:gd name="connsiteY7" fmla="*/ 1087120 h 2575560"/>
                <a:gd name="connsiteX8" fmla="*/ 350520 w 3088640"/>
                <a:gd name="connsiteY8" fmla="*/ 1153160 h 2575560"/>
                <a:gd name="connsiteX9" fmla="*/ 655320 w 3088640"/>
                <a:gd name="connsiteY9" fmla="*/ 1087120 h 2575560"/>
                <a:gd name="connsiteX10" fmla="*/ 182880 w 3088640"/>
                <a:gd name="connsiteY10" fmla="*/ 1498600 h 2575560"/>
                <a:gd name="connsiteX11" fmla="*/ 66040 w 3088640"/>
                <a:gd name="connsiteY11" fmla="*/ 1661160 h 2575560"/>
                <a:gd name="connsiteX12" fmla="*/ 96520 w 3088640"/>
                <a:gd name="connsiteY12" fmla="*/ 1788160 h 2575560"/>
                <a:gd name="connsiteX13" fmla="*/ 259080 w 3088640"/>
                <a:gd name="connsiteY13" fmla="*/ 1813560 h 2575560"/>
                <a:gd name="connsiteX14" fmla="*/ 513080 w 3088640"/>
                <a:gd name="connsiteY14" fmla="*/ 1635760 h 2575560"/>
                <a:gd name="connsiteX15" fmla="*/ 919480 w 3088640"/>
                <a:gd name="connsiteY15" fmla="*/ 1356360 h 2575560"/>
                <a:gd name="connsiteX16" fmla="*/ 1270000 w 3088640"/>
                <a:gd name="connsiteY16" fmla="*/ 1203960 h 2575560"/>
                <a:gd name="connsiteX17" fmla="*/ 1300480 w 3088640"/>
                <a:gd name="connsiteY17" fmla="*/ 1275080 h 2575560"/>
                <a:gd name="connsiteX18" fmla="*/ 1254760 w 3088640"/>
                <a:gd name="connsiteY18" fmla="*/ 1539240 h 2575560"/>
                <a:gd name="connsiteX19" fmla="*/ 1153160 w 3088640"/>
                <a:gd name="connsiteY19" fmla="*/ 1864360 h 2575560"/>
                <a:gd name="connsiteX20" fmla="*/ 1010920 w 3088640"/>
                <a:gd name="connsiteY20" fmla="*/ 2184400 h 2575560"/>
                <a:gd name="connsiteX21" fmla="*/ 1031240 w 3088640"/>
                <a:gd name="connsiteY21" fmla="*/ 2382520 h 2575560"/>
                <a:gd name="connsiteX22" fmla="*/ 1214120 w 3088640"/>
                <a:gd name="connsiteY22" fmla="*/ 2473960 h 2575560"/>
                <a:gd name="connsiteX23" fmla="*/ 1275080 w 3088640"/>
                <a:gd name="connsiteY23" fmla="*/ 2402840 h 2575560"/>
                <a:gd name="connsiteX24" fmla="*/ 1463040 w 3088640"/>
                <a:gd name="connsiteY24" fmla="*/ 2082800 h 2575560"/>
                <a:gd name="connsiteX25" fmla="*/ 1706880 w 3088640"/>
                <a:gd name="connsiteY25" fmla="*/ 1661160 h 2575560"/>
                <a:gd name="connsiteX26" fmla="*/ 1752600 w 3088640"/>
                <a:gd name="connsiteY26" fmla="*/ 1640840 h 2575560"/>
                <a:gd name="connsiteX27" fmla="*/ 1798320 w 3088640"/>
                <a:gd name="connsiteY27" fmla="*/ 1803400 h 2575560"/>
                <a:gd name="connsiteX28" fmla="*/ 1818640 w 3088640"/>
                <a:gd name="connsiteY28" fmla="*/ 2118360 h 2575560"/>
                <a:gd name="connsiteX29" fmla="*/ 1859280 w 3088640"/>
                <a:gd name="connsiteY29" fmla="*/ 2413000 h 2575560"/>
                <a:gd name="connsiteX30" fmla="*/ 1996440 w 3088640"/>
                <a:gd name="connsiteY30" fmla="*/ 2524760 h 2575560"/>
                <a:gd name="connsiteX31" fmla="*/ 2128520 w 3088640"/>
                <a:gd name="connsiteY31" fmla="*/ 2519680 h 2575560"/>
                <a:gd name="connsiteX32" fmla="*/ 2275840 w 3088640"/>
                <a:gd name="connsiteY32" fmla="*/ 2575560 h 2575560"/>
                <a:gd name="connsiteX33" fmla="*/ 2357120 w 3088640"/>
                <a:gd name="connsiteY33" fmla="*/ 2524760 h 2575560"/>
                <a:gd name="connsiteX34" fmla="*/ 2250440 w 3088640"/>
                <a:gd name="connsiteY34" fmla="*/ 1915160 h 2575560"/>
                <a:gd name="connsiteX35" fmla="*/ 2250440 w 3088640"/>
                <a:gd name="connsiteY35" fmla="*/ 1452880 h 2575560"/>
                <a:gd name="connsiteX36" fmla="*/ 2377440 w 3088640"/>
                <a:gd name="connsiteY36" fmla="*/ 833120 h 2575560"/>
                <a:gd name="connsiteX37" fmla="*/ 2722880 w 3088640"/>
                <a:gd name="connsiteY37" fmla="*/ 467360 h 2575560"/>
                <a:gd name="connsiteX38" fmla="*/ 3088640 w 3088640"/>
                <a:gd name="connsiteY38" fmla="*/ 76200 h 2575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088640" h="2575560">
                  <a:moveTo>
                    <a:pt x="1483360" y="0"/>
                  </a:moveTo>
                  <a:lnTo>
                    <a:pt x="1061720" y="355600"/>
                  </a:lnTo>
                  <a:lnTo>
                    <a:pt x="889000" y="629920"/>
                  </a:lnTo>
                  <a:lnTo>
                    <a:pt x="431800" y="812800"/>
                  </a:lnTo>
                  <a:lnTo>
                    <a:pt x="233680" y="894080"/>
                  </a:lnTo>
                  <a:lnTo>
                    <a:pt x="60960" y="878840"/>
                  </a:lnTo>
                  <a:lnTo>
                    <a:pt x="0" y="939800"/>
                  </a:lnTo>
                  <a:lnTo>
                    <a:pt x="55880" y="1087120"/>
                  </a:lnTo>
                  <a:lnTo>
                    <a:pt x="350520" y="1153160"/>
                  </a:lnTo>
                  <a:lnTo>
                    <a:pt x="655320" y="1087120"/>
                  </a:lnTo>
                  <a:lnTo>
                    <a:pt x="182880" y="1498600"/>
                  </a:lnTo>
                  <a:lnTo>
                    <a:pt x="66040" y="1661160"/>
                  </a:lnTo>
                  <a:lnTo>
                    <a:pt x="96520" y="1788160"/>
                  </a:lnTo>
                  <a:lnTo>
                    <a:pt x="259080" y="1813560"/>
                  </a:lnTo>
                  <a:lnTo>
                    <a:pt x="513080" y="1635760"/>
                  </a:lnTo>
                  <a:lnTo>
                    <a:pt x="919480" y="1356360"/>
                  </a:lnTo>
                  <a:lnTo>
                    <a:pt x="1270000" y="1203960"/>
                  </a:lnTo>
                  <a:lnTo>
                    <a:pt x="1300480" y="1275080"/>
                  </a:lnTo>
                  <a:lnTo>
                    <a:pt x="1254760" y="1539240"/>
                  </a:lnTo>
                  <a:lnTo>
                    <a:pt x="1153160" y="1864360"/>
                  </a:lnTo>
                  <a:lnTo>
                    <a:pt x="1010920" y="2184400"/>
                  </a:lnTo>
                  <a:lnTo>
                    <a:pt x="1031240" y="2382520"/>
                  </a:lnTo>
                  <a:lnTo>
                    <a:pt x="1214120" y="2473960"/>
                  </a:lnTo>
                  <a:lnTo>
                    <a:pt x="1275080" y="2402840"/>
                  </a:lnTo>
                  <a:lnTo>
                    <a:pt x="1463040" y="2082800"/>
                  </a:lnTo>
                  <a:lnTo>
                    <a:pt x="1706880" y="1661160"/>
                  </a:lnTo>
                  <a:lnTo>
                    <a:pt x="1752600" y="1640840"/>
                  </a:lnTo>
                  <a:lnTo>
                    <a:pt x="1798320" y="1803400"/>
                  </a:lnTo>
                  <a:lnTo>
                    <a:pt x="1818640" y="2118360"/>
                  </a:lnTo>
                  <a:lnTo>
                    <a:pt x="1859280" y="2413000"/>
                  </a:lnTo>
                  <a:lnTo>
                    <a:pt x="1996440" y="2524760"/>
                  </a:lnTo>
                  <a:lnTo>
                    <a:pt x="2128520" y="2519680"/>
                  </a:lnTo>
                  <a:lnTo>
                    <a:pt x="2275840" y="2575560"/>
                  </a:lnTo>
                  <a:lnTo>
                    <a:pt x="2357120" y="2524760"/>
                  </a:lnTo>
                  <a:lnTo>
                    <a:pt x="2250440" y="1915160"/>
                  </a:lnTo>
                  <a:lnTo>
                    <a:pt x="2250440" y="1452880"/>
                  </a:lnTo>
                  <a:lnTo>
                    <a:pt x="2377440" y="833120"/>
                  </a:lnTo>
                  <a:lnTo>
                    <a:pt x="2722880" y="467360"/>
                  </a:lnTo>
                  <a:lnTo>
                    <a:pt x="3088640" y="7620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4" name="フリーフォーム 253"/>
            <p:cNvSpPr/>
            <p:nvPr/>
          </p:nvSpPr>
          <p:spPr bwMode="auto">
            <a:xfrm>
              <a:off x="5293360" y="2692400"/>
              <a:ext cx="487680" cy="355600"/>
            </a:xfrm>
            <a:custGeom>
              <a:avLst/>
              <a:gdLst>
                <a:gd name="connsiteX0" fmla="*/ 487680 w 487680"/>
                <a:gd name="connsiteY0" fmla="*/ 0 h 355600"/>
                <a:gd name="connsiteX1" fmla="*/ 147320 w 487680"/>
                <a:gd name="connsiteY1" fmla="*/ 218440 h 355600"/>
                <a:gd name="connsiteX2" fmla="*/ 0 w 487680"/>
                <a:gd name="connsiteY2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7680" h="355600">
                  <a:moveTo>
                    <a:pt x="487680" y="0"/>
                  </a:moveTo>
                  <a:lnTo>
                    <a:pt x="147320" y="218440"/>
                  </a:lnTo>
                  <a:lnTo>
                    <a:pt x="0" y="355600"/>
                  </a:lnTo>
                </a:path>
              </a:pathLst>
            </a:custGeom>
            <a:no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5" name="フリーフォーム 254"/>
            <p:cNvSpPr/>
            <p:nvPr/>
          </p:nvSpPr>
          <p:spPr bwMode="auto">
            <a:xfrm>
              <a:off x="6334760" y="3266440"/>
              <a:ext cx="132080" cy="350520"/>
            </a:xfrm>
            <a:custGeom>
              <a:avLst/>
              <a:gdLst>
                <a:gd name="connsiteX0" fmla="*/ 132080 w 132080"/>
                <a:gd name="connsiteY0" fmla="*/ 0 h 350520"/>
                <a:gd name="connsiteX1" fmla="*/ 40640 w 132080"/>
                <a:gd name="connsiteY1" fmla="*/ 223520 h 350520"/>
                <a:gd name="connsiteX2" fmla="*/ 0 w 132080"/>
                <a:gd name="connsiteY2" fmla="*/ 35052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080" h="350520">
                  <a:moveTo>
                    <a:pt x="132080" y="0"/>
                  </a:moveTo>
                  <a:lnTo>
                    <a:pt x="40640" y="223520"/>
                  </a:lnTo>
                  <a:lnTo>
                    <a:pt x="0" y="350520"/>
                  </a:lnTo>
                </a:path>
              </a:pathLst>
            </a:custGeom>
            <a:no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6" name="フリーフォーム 255"/>
            <p:cNvSpPr/>
            <p:nvPr/>
          </p:nvSpPr>
          <p:spPr bwMode="auto">
            <a:xfrm>
              <a:off x="6751320" y="3312160"/>
              <a:ext cx="45720" cy="1143000"/>
            </a:xfrm>
            <a:custGeom>
              <a:avLst/>
              <a:gdLst>
                <a:gd name="connsiteX0" fmla="*/ 0 w 45720"/>
                <a:gd name="connsiteY0" fmla="*/ 0 h 1143000"/>
                <a:gd name="connsiteX1" fmla="*/ 45720 w 45720"/>
                <a:gd name="connsiteY1" fmla="*/ 375920 h 1143000"/>
                <a:gd name="connsiteX2" fmla="*/ 25400 w 45720"/>
                <a:gd name="connsiteY2" fmla="*/ 756920 h 1143000"/>
                <a:gd name="connsiteX3" fmla="*/ 25400 w 45720"/>
                <a:gd name="connsiteY3" fmla="*/ 995680 h 1143000"/>
                <a:gd name="connsiteX4" fmla="*/ 30480 w 45720"/>
                <a:gd name="connsiteY4" fmla="*/ 114300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143000">
                  <a:moveTo>
                    <a:pt x="0" y="0"/>
                  </a:moveTo>
                  <a:lnTo>
                    <a:pt x="45720" y="375920"/>
                  </a:lnTo>
                  <a:lnTo>
                    <a:pt x="25400" y="756920"/>
                  </a:lnTo>
                  <a:lnTo>
                    <a:pt x="25400" y="995680"/>
                  </a:lnTo>
                  <a:lnTo>
                    <a:pt x="30480" y="1143000"/>
                  </a:lnTo>
                </a:path>
              </a:pathLst>
            </a:custGeom>
            <a:no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7" name="フリーフォーム 256"/>
            <p:cNvSpPr/>
            <p:nvPr/>
          </p:nvSpPr>
          <p:spPr bwMode="auto">
            <a:xfrm>
              <a:off x="4734560" y="2600960"/>
              <a:ext cx="975360" cy="502920"/>
            </a:xfrm>
            <a:custGeom>
              <a:avLst/>
              <a:gdLst>
                <a:gd name="connsiteX0" fmla="*/ 975360 w 975360"/>
                <a:gd name="connsiteY0" fmla="*/ 0 h 502920"/>
                <a:gd name="connsiteX1" fmla="*/ 533400 w 975360"/>
                <a:gd name="connsiteY1" fmla="*/ 330200 h 502920"/>
                <a:gd name="connsiteX2" fmla="*/ 375920 w 975360"/>
                <a:gd name="connsiteY2" fmla="*/ 386080 h 502920"/>
                <a:gd name="connsiteX3" fmla="*/ 243840 w 975360"/>
                <a:gd name="connsiteY3" fmla="*/ 421640 h 502920"/>
                <a:gd name="connsiteX4" fmla="*/ 0 w 975360"/>
                <a:gd name="connsiteY4" fmla="*/ 375920 h 502920"/>
                <a:gd name="connsiteX5" fmla="*/ 30480 w 975360"/>
                <a:gd name="connsiteY5" fmla="*/ 421640 h 502920"/>
                <a:gd name="connsiteX6" fmla="*/ 233680 w 975360"/>
                <a:gd name="connsiteY6" fmla="*/ 502920 h 502920"/>
                <a:gd name="connsiteX7" fmla="*/ 523240 w 975360"/>
                <a:gd name="connsiteY7" fmla="*/ 441960 h 502920"/>
                <a:gd name="connsiteX8" fmla="*/ 721360 w 975360"/>
                <a:gd name="connsiteY8" fmla="*/ 254000 h 502920"/>
                <a:gd name="connsiteX9" fmla="*/ 899160 w 975360"/>
                <a:gd name="connsiteY9" fmla="*/ 147320 h 502920"/>
                <a:gd name="connsiteX10" fmla="*/ 975360 w 975360"/>
                <a:gd name="connsiteY10" fmla="*/ 0 h 502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360" h="502920">
                  <a:moveTo>
                    <a:pt x="975360" y="0"/>
                  </a:moveTo>
                  <a:lnTo>
                    <a:pt x="533400" y="330200"/>
                  </a:lnTo>
                  <a:lnTo>
                    <a:pt x="375920" y="386080"/>
                  </a:lnTo>
                  <a:lnTo>
                    <a:pt x="243840" y="421640"/>
                  </a:lnTo>
                  <a:lnTo>
                    <a:pt x="0" y="375920"/>
                  </a:lnTo>
                  <a:lnTo>
                    <a:pt x="30480" y="421640"/>
                  </a:lnTo>
                  <a:lnTo>
                    <a:pt x="233680" y="502920"/>
                  </a:lnTo>
                  <a:lnTo>
                    <a:pt x="523240" y="441960"/>
                  </a:lnTo>
                  <a:lnTo>
                    <a:pt x="721360" y="254000"/>
                  </a:lnTo>
                  <a:lnTo>
                    <a:pt x="899160" y="147320"/>
                  </a:lnTo>
                  <a:lnTo>
                    <a:pt x="97536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 257"/>
            <p:cNvSpPr/>
            <p:nvPr/>
          </p:nvSpPr>
          <p:spPr bwMode="auto">
            <a:xfrm>
              <a:off x="6436360" y="3657600"/>
              <a:ext cx="182880" cy="812800"/>
            </a:xfrm>
            <a:custGeom>
              <a:avLst/>
              <a:gdLst>
                <a:gd name="connsiteX0" fmla="*/ 50800 w 182880"/>
                <a:gd name="connsiteY0" fmla="*/ 0 h 812800"/>
                <a:gd name="connsiteX1" fmla="*/ 0 w 182880"/>
                <a:gd name="connsiteY1" fmla="*/ 177800 h 812800"/>
                <a:gd name="connsiteX2" fmla="*/ 40640 w 182880"/>
                <a:gd name="connsiteY2" fmla="*/ 416560 h 812800"/>
                <a:gd name="connsiteX3" fmla="*/ 40640 w 182880"/>
                <a:gd name="connsiteY3" fmla="*/ 563880 h 812800"/>
                <a:gd name="connsiteX4" fmla="*/ 81280 w 182880"/>
                <a:gd name="connsiteY4" fmla="*/ 721360 h 812800"/>
                <a:gd name="connsiteX5" fmla="*/ 182880 w 182880"/>
                <a:gd name="connsiteY5" fmla="*/ 812800 h 812800"/>
                <a:gd name="connsiteX6" fmla="*/ 86360 w 182880"/>
                <a:gd name="connsiteY6" fmla="*/ 579120 h 812800"/>
                <a:gd name="connsiteX7" fmla="*/ 71120 w 182880"/>
                <a:gd name="connsiteY7" fmla="*/ 396240 h 812800"/>
                <a:gd name="connsiteX8" fmla="*/ 50800 w 182880"/>
                <a:gd name="connsiteY8" fmla="*/ 167640 h 812800"/>
                <a:gd name="connsiteX9" fmla="*/ 50800 w 182880"/>
                <a:gd name="connsiteY9" fmla="*/ 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880" h="812800">
                  <a:moveTo>
                    <a:pt x="50800" y="0"/>
                  </a:moveTo>
                  <a:lnTo>
                    <a:pt x="0" y="177800"/>
                  </a:lnTo>
                  <a:lnTo>
                    <a:pt x="40640" y="416560"/>
                  </a:lnTo>
                  <a:lnTo>
                    <a:pt x="40640" y="563880"/>
                  </a:lnTo>
                  <a:lnTo>
                    <a:pt x="81280" y="721360"/>
                  </a:lnTo>
                  <a:lnTo>
                    <a:pt x="182880" y="812800"/>
                  </a:lnTo>
                  <a:lnTo>
                    <a:pt x="86360" y="579120"/>
                  </a:lnTo>
                  <a:lnTo>
                    <a:pt x="71120" y="396240"/>
                  </a:lnTo>
                  <a:lnTo>
                    <a:pt x="50800" y="167640"/>
                  </a:lnTo>
                  <a:lnTo>
                    <a:pt x="5080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4" name="グループ化 263"/>
          <p:cNvGrpSpPr/>
          <p:nvPr/>
        </p:nvGrpSpPr>
        <p:grpSpPr>
          <a:xfrm>
            <a:off x="2297705" y="1481359"/>
            <a:ext cx="1588756" cy="666585"/>
            <a:chOff x="3337560" y="1572768"/>
            <a:chExt cx="5172456" cy="2170176"/>
          </a:xfrm>
        </p:grpSpPr>
        <p:sp>
          <p:nvSpPr>
            <p:cNvPr id="265" name="フリーフォーム 264"/>
            <p:cNvSpPr/>
            <p:nvPr/>
          </p:nvSpPr>
          <p:spPr bwMode="auto">
            <a:xfrm>
              <a:off x="5541264" y="1572768"/>
              <a:ext cx="2968752" cy="2170176"/>
            </a:xfrm>
            <a:custGeom>
              <a:avLst/>
              <a:gdLst>
                <a:gd name="connsiteX0" fmla="*/ 1895856 w 2968752"/>
                <a:gd name="connsiteY0" fmla="*/ 0 h 2170176"/>
                <a:gd name="connsiteX1" fmla="*/ 1347216 w 2968752"/>
                <a:gd name="connsiteY1" fmla="*/ 390144 h 2170176"/>
                <a:gd name="connsiteX2" fmla="*/ 938784 w 2968752"/>
                <a:gd name="connsiteY2" fmla="*/ 408432 h 2170176"/>
                <a:gd name="connsiteX3" fmla="*/ 633984 w 2968752"/>
                <a:gd name="connsiteY3" fmla="*/ 579120 h 2170176"/>
                <a:gd name="connsiteX4" fmla="*/ 573024 w 2968752"/>
                <a:gd name="connsiteY4" fmla="*/ 841248 h 2170176"/>
                <a:gd name="connsiteX5" fmla="*/ 694944 w 2968752"/>
                <a:gd name="connsiteY5" fmla="*/ 1207008 h 2170176"/>
                <a:gd name="connsiteX6" fmla="*/ 353568 w 2968752"/>
                <a:gd name="connsiteY6" fmla="*/ 1725168 h 2170176"/>
                <a:gd name="connsiteX7" fmla="*/ 0 w 2968752"/>
                <a:gd name="connsiteY7" fmla="*/ 1786128 h 2170176"/>
                <a:gd name="connsiteX8" fmla="*/ 188976 w 2968752"/>
                <a:gd name="connsiteY8" fmla="*/ 2017776 h 2170176"/>
                <a:gd name="connsiteX9" fmla="*/ 530352 w 2968752"/>
                <a:gd name="connsiteY9" fmla="*/ 2151888 h 2170176"/>
                <a:gd name="connsiteX10" fmla="*/ 627888 w 2968752"/>
                <a:gd name="connsiteY10" fmla="*/ 2170176 h 2170176"/>
                <a:gd name="connsiteX11" fmla="*/ 810768 w 2968752"/>
                <a:gd name="connsiteY11" fmla="*/ 1969008 h 2170176"/>
                <a:gd name="connsiteX12" fmla="*/ 969264 w 2968752"/>
                <a:gd name="connsiteY12" fmla="*/ 1871472 h 2170176"/>
                <a:gd name="connsiteX13" fmla="*/ 1219200 w 2968752"/>
                <a:gd name="connsiteY13" fmla="*/ 1840992 h 2170176"/>
                <a:gd name="connsiteX14" fmla="*/ 1481328 w 2968752"/>
                <a:gd name="connsiteY14" fmla="*/ 1499616 h 2170176"/>
                <a:gd name="connsiteX15" fmla="*/ 1780032 w 2968752"/>
                <a:gd name="connsiteY15" fmla="*/ 1115568 h 2170176"/>
                <a:gd name="connsiteX16" fmla="*/ 2206752 w 2968752"/>
                <a:gd name="connsiteY16" fmla="*/ 877824 h 2170176"/>
                <a:gd name="connsiteX17" fmla="*/ 2968752 w 2968752"/>
                <a:gd name="connsiteY17" fmla="*/ 97536 h 2170176"/>
                <a:gd name="connsiteX0" fmla="*/ 1895856 w 2968752"/>
                <a:gd name="connsiteY0" fmla="*/ 0 h 2170176"/>
                <a:gd name="connsiteX1" fmla="*/ 1347216 w 2968752"/>
                <a:gd name="connsiteY1" fmla="*/ 390144 h 2170176"/>
                <a:gd name="connsiteX2" fmla="*/ 938784 w 2968752"/>
                <a:gd name="connsiteY2" fmla="*/ 408432 h 2170176"/>
                <a:gd name="connsiteX3" fmla="*/ 633984 w 2968752"/>
                <a:gd name="connsiteY3" fmla="*/ 579120 h 2170176"/>
                <a:gd name="connsiteX4" fmla="*/ 573024 w 2968752"/>
                <a:gd name="connsiteY4" fmla="*/ 841248 h 2170176"/>
                <a:gd name="connsiteX5" fmla="*/ 694944 w 2968752"/>
                <a:gd name="connsiteY5" fmla="*/ 1207008 h 2170176"/>
                <a:gd name="connsiteX6" fmla="*/ 353568 w 2968752"/>
                <a:gd name="connsiteY6" fmla="*/ 1725168 h 2170176"/>
                <a:gd name="connsiteX7" fmla="*/ 0 w 2968752"/>
                <a:gd name="connsiteY7" fmla="*/ 1786128 h 2170176"/>
                <a:gd name="connsiteX8" fmla="*/ 188976 w 2968752"/>
                <a:gd name="connsiteY8" fmla="*/ 2017776 h 2170176"/>
                <a:gd name="connsiteX9" fmla="*/ 530352 w 2968752"/>
                <a:gd name="connsiteY9" fmla="*/ 2151888 h 2170176"/>
                <a:gd name="connsiteX10" fmla="*/ 627888 w 2968752"/>
                <a:gd name="connsiteY10" fmla="*/ 2170176 h 2170176"/>
                <a:gd name="connsiteX11" fmla="*/ 810768 w 2968752"/>
                <a:gd name="connsiteY11" fmla="*/ 1969008 h 2170176"/>
                <a:gd name="connsiteX12" fmla="*/ 1030224 w 2968752"/>
                <a:gd name="connsiteY12" fmla="*/ 1975104 h 2170176"/>
                <a:gd name="connsiteX13" fmla="*/ 1219200 w 2968752"/>
                <a:gd name="connsiteY13" fmla="*/ 1840992 h 2170176"/>
                <a:gd name="connsiteX14" fmla="*/ 1481328 w 2968752"/>
                <a:gd name="connsiteY14" fmla="*/ 1499616 h 2170176"/>
                <a:gd name="connsiteX15" fmla="*/ 1780032 w 2968752"/>
                <a:gd name="connsiteY15" fmla="*/ 1115568 h 2170176"/>
                <a:gd name="connsiteX16" fmla="*/ 2206752 w 2968752"/>
                <a:gd name="connsiteY16" fmla="*/ 877824 h 2170176"/>
                <a:gd name="connsiteX17" fmla="*/ 2968752 w 2968752"/>
                <a:gd name="connsiteY17" fmla="*/ 97536 h 2170176"/>
                <a:gd name="connsiteX0" fmla="*/ 1895856 w 2968752"/>
                <a:gd name="connsiteY0" fmla="*/ 0 h 2170176"/>
                <a:gd name="connsiteX1" fmla="*/ 1347216 w 2968752"/>
                <a:gd name="connsiteY1" fmla="*/ 390144 h 2170176"/>
                <a:gd name="connsiteX2" fmla="*/ 938784 w 2968752"/>
                <a:gd name="connsiteY2" fmla="*/ 408432 h 2170176"/>
                <a:gd name="connsiteX3" fmla="*/ 633984 w 2968752"/>
                <a:gd name="connsiteY3" fmla="*/ 579120 h 2170176"/>
                <a:gd name="connsiteX4" fmla="*/ 573024 w 2968752"/>
                <a:gd name="connsiteY4" fmla="*/ 841248 h 2170176"/>
                <a:gd name="connsiteX5" fmla="*/ 694944 w 2968752"/>
                <a:gd name="connsiteY5" fmla="*/ 1207008 h 2170176"/>
                <a:gd name="connsiteX6" fmla="*/ 353568 w 2968752"/>
                <a:gd name="connsiteY6" fmla="*/ 1725168 h 2170176"/>
                <a:gd name="connsiteX7" fmla="*/ 0 w 2968752"/>
                <a:gd name="connsiteY7" fmla="*/ 1786128 h 2170176"/>
                <a:gd name="connsiteX8" fmla="*/ 188976 w 2968752"/>
                <a:gd name="connsiteY8" fmla="*/ 2017776 h 2170176"/>
                <a:gd name="connsiteX9" fmla="*/ 530352 w 2968752"/>
                <a:gd name="connsiteY9" fmla="*/ 2151888 h 2170176"/>
                <a:gd name="connsiteX10" fmla="*/ 627888 w 2968752"/>
                <a:gd name="connsiteY10" fmla="*/ 2170176 h 2170176"/>
                <a:gd name="connsiteX11" fmla="*/ 829056 w 2968752"/>
                <a:gd name="connsiteY11" fmla="*/ 2090928 h 2170176"/>
                <a:gd name="connsiteX12" fmla="*/ 1030224 w 2968752"/>
                <a:gd name="connsiteY12" fmla="*/ 1975104 h 2170176"/>
                <a:gd name="connsiteX13" fmla="*/ 1219200 w 2968752"/>
                <a:gd name="connsiteY13" fmla="*/ 1840992 h 2170176"/>
                <a:gd name="connsiteX14" fmla="*/ 1481328 w 2968752"/>
                <a:gd name="connsiteY14" fmla="*/ 1499616 h 2170176"/>
                <a:gd name="connsiteX15" fmla="*/ 1780032 w 2968752"/>
                <a:gd name="connsiteY15" fmla="*/ 1115568 h 2170176"/>
                <a:gd name="connsiteX16" fmla="*/ 2206752 w 2968752"/>
                <a:gd name="connsiteY16" fmla="*/ 877824 h 2170176"/>
                <a:gd name="connsiteX17" fmla="*/ 2968752 w 2968752"/>
                <a:gd name="connsiteY17" fmla="*/ 97536 h 2170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68752" h="2170176">
                  <a:moveTo>
                    <a:pt x="1895856" y="0"/>
                  </a:moveTo>
                  <a:lnTo>
                    <a:pt x="1347216" y="390144"/>
                  </a:lnTo>
                  <a:lnTo>
                    <a:pt x="938784" y="408432"/>
                  </a:lnTo>
                  <a:lnTo>
                    <a:pt x="633984" y="579120"/>
                  </a:lnTo>
                  <a:lnTo>
                    <a:pt x="573024" y="841248"/>
                  </a:lnTo>
                  <a:lnTo>
                    <a:pt x="694944" y="1207008"/>
                  </a:lnTo>
                  <a:lnTo>
                    <a:pt x="353568" y="1725168"/>
                  </a:lnTo>
                  <a:lnTo>
                    <a:pt x="0" y="1786128"/>
                  </a:lnTo>
                  <a:lnTo>
                    <a:pt x="188976" y="2017776"/>
                  </a:lnTo>
                  <a:lnTo>
                    <a:pt x="530352" y="2151888"/>
                  </a:lnTo>
                  <a:lnTo>
                    <a:pt x="627888" y="2170176"/>
                  </a:lnTo>
                  <a:lnTo>
                    <a:pt x="829056" y="2090928"/>
                  </a:lnTo>
                  <a:lnTo>
                    <a:pt x="1030224" y="1975104"/>
                  </a:lnTo>
                  <a:lnTo>
                    <a:pt x="1219200" y="1840992"/>
                  </a:lnTo>
                  <a:lnTo>
                    <a:pt x="1481328" y="1499616"/>
                  </a:lnTo>
                  <a:lnTo>
                    <a:pt x="1780032" y="1115568"/>
                  </a:lnTo>
                  <a:lnTo>
                    <a:pt x="2206752" y="877824"/>
                  </a:lnTo>
                  <a:lnTo>
                    <a:pt x="2968752" y="97536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6" name="フリーフォーム 265"/>
            <p:cNvSpPr/>
            <p:nvPr/>
          </p:nvSpPr>
          <p:spPr bwMode="auto">
            <a:xfrm>
              <a:off x="5405120" y="2484120"/>
              <a:ext cx="269240" cy="269240"/>
            </a:xfrm>
            <a:custGeom>
              <a:avLst/>
              <a:gdLst>
                <a:gd name="connsiteX0" fmla="*/ 55880 w 269240"/>
                <a:gd name="connsiteY0" fmla="*/ 218440 h 269240"/>
                <a:gd name="connsiteX1" fmla="*/ 0 w 269240"/>
                <a:gd name="connsiteY1" fmla="*/ 86360 h 269240"/>
                <a:gd name="connsiteX2" fmla="*/ 45720 w 269240"/>
                <a:gd name="connsiteY2" fmla="*/ 0 h 269240"/>
                <a:gd name="connsiteX3" fmla="*/ 162560 w 269240"/>
                <a:gd name="connsiteY3" fmla="*/ 50800 h 269240"/>
                <a:gd name="connsiteX4" fmla="*/ 269240 w 269240"/>
                <a:gd name="connsiteY4" fmla="*/ 269240 h 269240"/>
                <a:gd name="connsiteX5" fmla="*/ 106680 w 269240"/>
                <a:gd name="connsiteY5" fmla="*/ 238760 h 269240"/>
                <a:gd name="connsiteX6" fmla="*/ 55880 w 269240"/>
                <a:gd name="connsiteY6" fmla="*/ 218440 h 26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9240" h="269240">
                  <a:moveTo>
                    <a:pt x="55880" y="218440"/>
                  </a:moveTo>
                  <a:lnTo>
                    <a:pt x="0" y="86360"/>
                  </a:lnTo>
                  <a:lnTo>
                    <a:pt x="45720" y="0"/>
                  </a:lnTo>
                  <a:lnTo>
                    <a:pt x="162560" y="50800"/>
                  </a:lnTo>
                  <a:lnTo>
                    <a:pt x="269240" y="269240"/>
                  </a:lnTo>
                  <a:lnTo>
                    <a:pt x="106680" y="238760"/>
                  </a:lnTo>
                  <a:lnTo>
                    <a:pt x="55880" y="21844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 266"/>
            <p:cNvSpPr/>
            <p:nvPr/>
          </p:nvSpPr>
          <p:spPr bwMode="auto">
            <a:xfrm>
              <a:off x="5521960" y="2479040"/>
              <a:ext cx="284480" cy="279400"/>
            </a:xfrm>
            <a:custGeom>
              <a:avLst/>
              <a:gdLst>
                <a:gd name="connsiteX0" fmla="*/ 284480 w 284480"/>
                <a:gd name="connsiteY0" fmla="*/ 279400 h 279400"/>
                <a:gd name="connsiteX1" fmla="*/ 182880 w 284480"/>
                <a:gd name="connsiteY1" fmla="*/ 35560 h 279400"/>
                <a:gd name="connsiteX2" fmla="*/ 66040 w 284480"/>
                <a:gd name="connsiteY2" fmla="*/ 0 h 279400"/>
                <a:gd name="connsiteX3" fmla="*/ 0 w 284480"/>
                <a:gd name="connsiteY3" fmla="*/ 71120 h 279400"/>
                <a:gd name="connsiteX4" fmla="*/ 45720 w 284480"/>
                <a:gd name="connsiteY4" fmla="*/ 259080 h 279400"/>
                <a:gd name="connsiteX5" fmla="*/ 284480 w 284480"/>
                <a:gd name="connsiteY5" fmla="*/ 279400 h 27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4480" h="279400">
                  <a:moveTo>
                    <a:pt x="284480" y="279400"/>
                  </a:moveTo>
                  <a:lnTo>
                    <a:pt x="182880" y="35560"/>
                  </a:lnTo>
                  <a:lnTo>
                    <a:pt x="66040" y="0"/>
                  </a:lnTo>
                  <a:lnTo>
                    <a:pt x="0" y="71120"/>
                  </a:lnTo>
                  <a:lnTo>
                    <a:pt x="45720" y="259080"/>
                  </a:lnTo>
                  <a:lnTo>
                    <a:pt x="284480" y="27940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 267"/>
            <p:cNvSpPr/>
            <p:nvPr/>
          </p:nvSpPr>
          <p:spPr bwMode="auto">
            <a:xfrm>
              <a:off x="3646170" y="2525736"/>
              <a:ext cx="2640330" cy="1021373"/>
            </a:xfrm>
            <a:custGeom>
              <a:avLst/>
              <a:gdLst>
                <a:gd name="connsiteX0" fmla="*/ 2625090 w 2625090"/>
                <a:gd name="connsiteY0" fmla="*/ 323850 h 1169670"/>
                <a:gd name="connsiteX1" fmla="*/ 2476500 w 2625090"/>
                <a:gd name="connsiteY1" fmla="*/ 1051560 h 1169670"/>
                <a:gd name="connsiteX2" fmla="*/ 2415540 w 2625090"/>
                <a:gd name="connsiteY2" fmla="*/ 1169670 h 1169670"/>
                <a:gd name="connsiteX3" fmla="*/ 2282190 w 2625090"/>
                <a:gd name="connsiteY3" fmla="*/ 1169670 h 1169670"/>
                <a:gd name="connsiteX4" fmla="*/ 68580 w 2625090"/>
                <a:gd name="connsiteY4" fmla="*/ 822960 h 1169670"/>
                <a:gd name="connsiteX5" fmla="*/ 0 w 2625090"/>
                <a:gd name="connsiteY5" fmla="*/ 754380 h 1169670"/>
                <a:gd name="connsiteX6" fmla="*/ 392430 w 2625090"/>
                <a:gd name="connsiteY6" fmla="*/ 0 h 1169670"/>
                <a:gd name="connsiteX7" fmla="*/ 464820 w 2625090"/>
                <a:gd name="connsiteY7" fmla="*/ 3810 h 1169670"/>
                <a:gd name="connsiteX8" fmla="*/ 2625090 w 2625090"/>
                <a:gd name="connsiteY8" fmla="*/ 323850 h 1169670"/>
                <a:gd name="connsiteX0" fmla="*/ 2625090 w 2625090"/>
                <a:gd name="connsiteY0" fmla="*/ 323850 h 1169670"/>
                <a:gd name="connsiteX1" fmla="*/ 2476500 w 2625090"/>
                <a:gd name="connsiteY1" fmla="*/ 1051560 h 1169670"/>
                <a:gd name="connsiteX2" fmla="*/ 2415540 w 2625090"/>
                <a:gd name="connsiteY2" fmla="*/ 1169670 h 1169670"/>
                <a:gd name="connsiteX3" fmla="*/ 2282190 w 2625090"/>
                <a:gd name="connsiteY3" fmla="*/ 1169670 h 1169670"/>
                <a:gd name="connsiteX4" fmla="*/ 68580 w 2625090"/>
                <a:gd name="connsiteY4" fmla="*/ 822960 h 1169670"/>
                <a:gd name="connsiteX5" fmla="*/ 0 w 2625090"/>
                <a:gd name="connsiteY5" fmla="*/ 754380 h 1169670"/>
                <a:gd name="connsiteX6" fmla="*/ 297180 w 2625090"/>
                <a:gd name="connsiteY6" fmla="*/ 194310 h 1169670"/>
                <a:gd name="connsiteX7" fmla="*/ 392430 w 2625090"/>
                <a:gd name="connsiteY7" fmla="*/ 0 h 1169670"/>
                <a:gd name="connsiteX8" fmla="*/ 464820 w 2625090"/>
                <a:gd name="connsiteY8" fmla="*/ 3810 h 1169670"/>
                <a:gd name="connsiteX9" fmla="*/ 2625090 w 2625090"/>
                <a:gd name="connsiteY9" fmla="*/ 323850 h 1169670"/>
                <a:gd name="connsiteX0" fmla="*/ 2625090 w 2625090"/>
                <a:gd name="connsiteY0" fmla="*/ 323850 h 1169670"/>
                <a:gd name="connsiteX1" fmla="*/ 2476500 w 2625090"/>
                <a:gd name="connsiteY1" fmla="*/ 1051560 h 1169670"/>
                <a:gd name="connsiteX2" fmla="*/ 2415540 w 2625090"/>
                <a:gd name="connsiteY2" fmla="*/ 1169670 h 1169670"/>
                <a:gd name="connsiteX3" fmla="*/ 2282190 w 2625090"/>
                <a:gd name="connsiteY3" fmla="*/ 1169670 h 1169670"/>
                <a:gd name="connsiteX4" fmla="*/ 68580 w 2625090"/>
                <a:gd name="connsiteY4" fmla="*/ 822960 h 1169670"/>
                <a:gd name="connsiteX5" fmla="*/ 0 w 2625090"/>
                <a:gd name="connsiteY5" fmla="*/ 754380 h 1169670"/>
                <a:gd name="connsiteX6" fmla="*/ 297180 w 2625090"/>
                <a:gd name="connsiteY6" fmla="*/ 194310 h 1169670"/>
                <a:gd name="connsiteX7" fmla="*/ 392430 w 2625090"/>
                <a:gd name="connsiteY7" fmla="*/ 0 h 1169670"/>
                <a:gd name="connsiteX8" fmla="*/ 464820 w 2625090"/>
                <a:gd name="connsiteY8" fmla="*/ 3810 h 1169670"/>
                <a:gd name="connsiteX9" fmla="*/ 480060 w 2625090"/>
                <a:gd name="connsiteY9" fmla="*/ 152400 h 1169670"/>
                <a:gd name="connsiteX10" fmla="*/ 2625090 w 2625090"/>
                <a:gd name="connsiteY10" fmla="*/ 323850 h 1169670"/>
                <a:gd name="connsiteX0" fmla="*/ 2625090 w 2625090"/>
                <a:gd name="connsiteY0" fmla="*/ 320040 h 1165860"/>
                <a:gd name="connsiteX1" fmla="*/ 2476500 w 2625090"/>
                <a:gd name="connsiteY1" fmla="*/ 1047750 h 1165860"/>
                <a:gd name="connsiteX2" fmla="*/ 2415540 w 2625090"/>
                <a:gd name="connsiteY2" fmla="*/ 1165860 h 1165860"/>
                <a:gd name="connsiteX3" fmla="*/ 2282190 w 2625090"/>
                <a:gd name="connsiteY3" fmla="*/ 1165860 h 1165860"/>
                <a:gd name="connsiteX4" fmla="*/ 68580 w 2625090"/>
                <a:gd name="connsiteY4" fmla="*/ 819150 h 1165860"/>
                <a:gd name="connsiteX5" fmla="*/ 0 w 2625090"/>
                <a:gd name="connsiteY5" fmla="*/ 750570 h 1165860"/>
                <a:gd name="connsiteX6" fmla="*/ 297180 w 2625090"/>
                <a:gd name="connsiteY6" fmla="*/ 190500 h 1165860"/>
                <a:gd name="connsiteX7" fmla="*/ 464820 w 2625090"/>
                <a:gd name="connsiteY7" fmla="*/ 0 h 1165860"/>
                <a:gd name="connsiteX8" fmla="*/ 480060 w 2625090"/>
                <a:gd name="connsiteY8" fmla="*/ 148590 h 1165860"/>
                <a:gd name="connsiteX9" fmla="*/ 2625090 w 2625090"/>
                <a:gd name="connsiteY9" fmla="*/ 320040 h 1165860"/>
                <a:gd name="connsiteX0" fmla="*/ 2625090 w 2625090"/>
                <a:gd name="connsiteY0" fmla="*/ 171450 h 1017270"/>
                <a:gd name="connsiteX1" fmla="*/ 2476500 w 2625090"/>
                <a:gd name="connsiteY1" fmla="*/ 899160 h 1017270"/>
                <a:gd name="connsiteX2" fmla="*/ 2415540 w 2625090"/>
                <a:gd name="connsiteY2" fmla="*/ 1017270 h 1017270"/>
                <a:gd name="connsiteX3" fmla="*/ 2282190 w 2625090"/>
                <a:gd name="connsiteY3" fmla="*/ 1017270 h 1017270"/>
                <a:gd name="connsiteX4" fmla="*/ 68580 w 2625090"/>
                <a:gd name="connsiteY4" fmla="*/ 670560 h 1017270"/>
                <a:gd name="connsiteX5" fmla="*/ 0 w 2625090"/>
                <a:gd name="connsiteY5" fmla="*/ 601980 h 1017270"/>
                <a:gd name="connsiteX6" fmla="*/ 297180 w 2625090"/>
                <a:gd name="connsiteY6" fmla="*/ 41910 h 1017270"/>
                <a:gd name="connsiteX7" fmla="*/ 480060 w 2625090"/>
                <a:gd name="connsiteY7" fmla="*/ 0 h 1017270"/>
                <a:gd name="connsiteX8" fmla="*/ 2625090 w 2625090"/>
                <a:gd name="connsiteY8" fmla="*/ 171450 h 1017270"/>
                <a:gd name="connsiteX0" fmla="*/ 2625090 w 2625090"/>
                <a:gd name="connsiteY0" fmla="*/ 175260 h 1021080"/>
                <a:gd name="connsiteX1" fmla="*/ 2476500 w 2625090"/>
                <a:gd name="connsiteY1" fmla="*/ 902970 h 1021080"/>
                <a:gd name="connsiteX2" fmla="*/ 2415540 w 2625090"/>
                <a:gd name="connsiteY2" fmla="*/ 1021080 h 1021080"/>
                <a:gd name="connsiteX3" fmla="*/ 2282190 w 2625090"/>
                <a:gd name="connsiteY3" fmla="*/ 1021080 h 1021080"/>
                <a:gd name="connsiteX4" fmla="*/ 68580 w 2625090"/>
                <a:gd name="connsiteY4" fmla="*/ 674370 h 1021080"/>
                <a:gd name="connsiteX5" fmla="*/ 0 w 2625090"/>
                <a:gd name="connsiteY5" fmla="*/ 605790 h 1021080"/>
                <a:gd name="connsiteX6" fmla="*/ 297180 w 2625090"/>
                <a:gd name="connsiteY6" fmla="*/ 45720 h 1021080"/>
                <a:gd name="connsiteX7" fmla="*/ 396240 w 2625090"/>
                <a:gd name="connsiteY7" fmla="*/ 0 h 1021080"/>
                <a:gd name="connsiteX8" fmla="*/ 2625090 w 2625090"/>
                <a:gd name="connsiteY8" fmla="*/ 175260 h 1021080"/>
                <a:gd name="connsiteX0" fmla="*/ 2625090 w 2625090"/>
                <a:gd name="connsiteY0" fmla="*/ 175553 h 1021373"/>
                <a:gd name="connsiteX1" fmla="*/ 2476500 w 2625090"/>
                <a:gd name="connsiteY1" fmla="*/ 903263 h 1021373"/>
                <a:gd name="connsiteX2" fmla="*/ 2415540 w 2625090"/>
                <a:gd name="connsiteY2" fmla="*/ 1021373 h 1021373"/>
                <a:gd name="connsiteX3" fmla="*/ 2282190 w 2625090"/>
                <a:gd name="connsiteY3" fmla="*/ 1021373 h 1021373"/>
                <a:gd name="connsiteX4" fmla="*/ 68580 w 2625090"/>
                <a:gd name="connsiteY4" fmla="*/ 674663 h 1021373"/>
                <a:gd name="connsiteX5" fmla="*/ 0 w 2625090"/>
                <a:gd name="connsiteY5" fmla="*/ 606083 h 1021373"/>
                <a:gd name="connsiteX6" fmla="*/ 297180 w 2625090"/>
                <a:gd name="connsiteY6" fmla="*/ 46013 h 1021373"/>
                <a:gd name="connsiteX7" fmla="*/ 396240 w 2625090"/>
                <a:gd name="connsiteY7" fmla="*/ 293 h 1021373"/>
                <a:gd name="connsiteX8" fmla="*/ 2625090 w 2625090"/>
                <a:gd name="connsiteY8" fmla="*/ 175553 h 1021373"/>
                <a:gd name="connsiteX0" fmla="*/ 2480310 w 2480310"/>
                <a:gd name="connsiteY0" fmla="*/ 404153 h 1021373"/>
                <a:gd name="connsiteX1" fmla="*/ 2476500 w 2480310"/>
                <a:gd name="connsiteY1" fmla="*/ 903263 h 1021373"/>
                <a:gd name="connsiteX2" fmla="*/ 2415540 w 2480310"/>
                <a:gd name="connsiteY2" fmla="*/ 1021373 h 1021373"/>
                <a:gd name="connsiteX3" fmla="*/ 2282190 w 2480310"/>
                <a:gd name="connsiteY3" fmla="*/ 1021373 h 1021373"/>
                <a:gd name="connsiteX4" fmla="*/ 68580 w 2480310"/>
                <a:gd name="connsiteY4" fmla="*/ 674663 h 1021373"/>
                <a:gd name="connsiteX5" fmla="*/ 0 w 2480310"/>
                <a:gd name="connsiteY5" fmla="*/ 606083 h 1021373"/>
                <a:gd name="connsiteX6" fmla="*/ 297180 w 2480310"/>
                <a:gd name="connsiteY6" fmla="*/ 46013 h 1021373"/>
                <a:gd name="connsiteX7" fmla="*/ 396240 w 2480310"/>
                <a:gd name="connsiteY7" fmla="*/ 293 h 1021373"/>
                <a:gd name="connsiteX8" fmla="*/ 2480310 w 2480310"/>
                <a:gd name="connsiteY8" fmla="*/ 404153 h 1021373"/>
                <a:gd name="connsiteX0" fmla="*/ 2640330 w 2640330"/>
                <a:gd name="connsiteY0" fmla="*/ 255563 h 1021373"/>
                <a:gd name="connsiteX1" fmla="*/ 2476500 w 2640330"/>
                <a:gd name="connsiteY1" fmla="*/ 903263 h 1021373"/>
                <a:gd name="connsiteX2" fmla="*/ 2415540 w 2640330"/>
                <a:gd name="connsiteY2" fmla="*/ 1021373 h 1021373"/>
                <a:gd name="connsiteX3" fmla="*/ 2282190 w 2640330"/>
                <a:gd name="connsiteY3" fmla="*/ 1021373 h 1021373"/>
                <a:gd name="connsiteX4" fmla="*/ 68580 w 2640330"/>
                <a:gd name="connsiteY4" fmla="*/ 674663 h 1021373"/>
                <a:gd name="connsiteX5" fmla="*/ 0 w 2640330"/>
                <a:gd name="connsiteY5" fmla="*/ 606083 h 1021373"/>
                <a:gd name="connsiteX6" fmla="*/ 297180 w 2640330"/>
                <a:gd name="connsiteY6" fmla="*/ 46013 h 1021373"/>
                <a:gd name="connsiteX7" fmla="*/ 396240 w 2640330"/>
                <a:gd name="connsiteY7" fmla="*/ 293 h 1021373"/>
                <a:gd name="connsiteX8" fmla="*/ 2640330 w 2640330"/>
                <a:gd name="connsiteY8" fmla="*/ 255563 h 1021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0330" h="1021373">
                  <a:moveTo>
                    <a:pt x="2640330" y="255563"/>
                  </a:moveTo>
                  <a:lnTo>
                    <a:pt x="2476500" y="903263"/>
                  </a:lnTo>
                  <a:lnTo>
                    <a:pt x="2415540" y="1021373"/>
                  </a:lnTo>
                  <a:lnTo>
                    <a:pt x="2282190" y="1021373"/>
                  </a:lnTo>
                  <a:lnTo>
                    <a:pt x="68580" y="674663"/>
                  </a:lnTo>
                  <a:lnTo>
                    <a:pt x="0" y="606083"/>
                  </a:lnTo>
                  <a:cubicBezTo>
                    <a:pt x="129540" y="358433"/>
                    <a:pt x="167640" y="293663"/>
                    <a:pt x="297180" y="46013"/>
                  </a:cubicBezTo>
                  <a:cubicBezTo>
                    <a:pt x="330200" y="30773"/>
                    <a:pt x="340360" y="-3517"/>
                    <a:pt x="396240" y="293"/>
                  </a:cubicBezTo>
                  <a:lnTo>
                    <a:pt x="2640330" y="255563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 268"/>
            <p:cNvSpPr/>
            <p:nvPr/>
          </p:nvSpPr>
          <p:spPr bwMode="auto">
            <a:xfrm>
              <a:off x="3798570" y="2579370"/>
              <a:ext cx="2343150" cy="838200"/>
            </a:xfrm>
            <a:custGeom>
              <a:avLst/>
              <a:gdLst>
                <a:gd name="connsiteX0" fmla="*/ 247650 w 2343150"/>
                <a:gd name="connsiteY0" fmla="*/ 34290 h 838200"/>
                <a:gd name="connsiteX1" fmla="*/ 0 w 2343150"/>
                <a:gd name="connsiteY1" fmla="*/ 529590 h 838200"/>
                <a:gd name="connsiteX2" fmla="*/ 2156460 w 2343150"/>
                <a:gd name="connsiteY2" fmla="*/ 838200 h 838200"/>
                <a:gd name="connsiteX3" fmla="*/ 2343150 w 2343150"/>
                <a:gd name="connsiteY3" fmla="*/ 243840 h 838200"/>
                <a:gd name="connsiteX4" fmla="*/ 297180 w 2343150"/>
                <a:gd name="connsiteY4" fmla="*/ 0 h 838200"/>
                <a:gd name="connsiteX5" fmla="*/ 247650 w 2343150"/>
                <a:gd name="connsiteY5" fmla="*/ 3429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3150" h="838200">
                  <a:moveTo>
                    <a:pt x="247650" y="34290"/>
                  </a:moveTo>
                  <a:lnTo>
                    <a:pt x="0" y="529590"/>
                  </a:lnTo>
                  <a:lnTo>
                    <a:pt x="2156460" y="838200"/>
                  </a:lnTo>
                  <a:lnTo>
                    <a:pt x="2343150" y="243840"/>
                  </a:lnTo>
                  <a:lnTo>
                    <a:pt x="297180" y="0"/>
                  </a:lnTo>
                  <a:lnTo>
                    <a:pt x="247650" y="3429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 269"/>
            <p:cNvSpPr/>
            <p:nvPr/>
          </p:nvSpPr>
          <p:spPr bwMode="auto">
            <a:xfrm>
              <a:off x="3337560" y="1623060"/>
              <a:ext cx="1417320" cy="1859280"/>
            </a:xfrm>
            <a:custGeom>
              <a:avLst/>
              <a:gdLst>
                <a:gd name="connsiteX0" fmla="*/ 670560 w 1417320"/>
                <a:gd name="connsiteY0" fmla="*/ 0 h 1859280"/>
                <a:gd name="connsiteX1" fmla="*/ 518160 w 1417320"/>
                <a:gd name="connsiteY1" fmla="*/ 388620 h 1859280"/>
                <a:gd name="connsiteX2" fmla="*/ 220980 w 1417320"/>
                <a:gd name="connsiteY2" fmla="*/ 662940 h 1859280"/>
                <a:gd name="connsiteX3" fmla="*/ 0 w 1417320"/>
                <a:gd name="connsiteY3" fmla="*/ 1028700 h 1859280"/>
                <a:gd name="connsiteX4" fmla="*/ 0 w 1417320"/>
                <a:gd name="connsiteY4" fmla="*/ 1234440 h 1859280"/>
                <a:gd name="connsiteX5" fmla="*/ 137160 w 1417320"/>
                <a:gd name="connsiteY5" fmla="*/ 1600200 h 1859280"/>
                <a:gd name="connsiteX6" fmla="*/ 335280 w 1417320"/>
                <a:gd name="connsiteY6" fmla="*/ 1805940 h 1859280"/>
                <a:gd name="connsiteX7" fmla="*/ 472440 w 1417320"/>
                <a:gd name="connsiteY7" fmla="*/ 1859280 h 1859280"/>
                <a:gd name="connsiteX8" fmla="*/ 533400 w 1417320"/>
                <a:gd name="connsiteY8" fmla="*/ 1760220 h 1859280"/>
                <a:gd name="connsiteX9" fmla="*/ 487680 w 1417320"/>
                <a:gd name="connsiteY9" fmla="*/ 1569720 h 1859280"/>
                <a:gd name="connsiteX10" fmla="*/ 403860 w 1417320"/>
                <a:gd name="connsiteY10" fmla="*/ 1318260 h 1859280"/>
                <a:gd name="connsiteX11" fmla="*/ 632460 w 1417320"/>
                <a:gd name="connsiteY11" fmla="*/ 883920 h 1859280"/>
                <a:gd name="connsiteX12" fmla="*/ 800100 w 1417320"/>
                <a:gd name="connsiteY12" fmla="*/ 822960 h 1859280"/>
                <a:gd name="connsiteX13" fmla="*/ 800100 w 1417320"/>
                <a:gd name="connsiteY13" fmla="*/ 944880 h 1859280"/>
                <a:gd name="connsiteX14" fmla="*/ 815340 w 1417320"/>
                <a:gd name="connsiteY14" fmla="*/ 1211580 h 1859280"/>
                <a:gd name="connsiteX15" fmla="*/ 944880 w 1417320"/>
                <a:gd name="connsiteY15" fmla="*/ 1318260 h 1859280"/>
                <a:gd name="connsiteX16" fmla="*/ 1104900 w 1417320"/>
                <a:gd name="connsiteY16" fmla="*/ 1310640 h 1859280"/>
                <a:gd name="connsiteX17" fmla="*/ 1203960 w 1417320"/>
                <a:gd name="connsiteY17" fmla="*/ 1036320 h 1859280"/>
                <a:gd name="connsiteX18" fmla="*/ 1310640 w 1417320"/>
                <a:gd name="connsiteY18" fmla="*/ 792480 h 1859280"/>
                <a:gd name="connsiteX19" fmla="*/ 1409700 w 1417320"/>
                <a:gd name="connsiteY19" fmla="*/ 617220 h 1859280"/>
                <a:gd name="connsiteX20" fmla="*/ 1417320 w 1417320"/>
                <a:gd name="connsiteY20" fmla="*/ 342900 h 1859280"/>
                <a:gd name="connsiteX21" fmla="*/ 1318260 w 1417320"/>
                <a:gd name="connsiteY21" fmla="*/ 160020 h 1859280"/>
                <a:gd name="connsiteX22" fmla="*/ 1333500 w 1417320"/>
                <a:gd name="connsiteY22" fmla="*/ 7620 h 185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17320" h="1859280">
                  <a:moveTo>
                    <a:pt x="670560" y="0"/>
                  </a:moveTo>
                  <a:lnTo>
                    <a:pt x="518160" y="388620"/>
                  </a:lnTo>
                  <a:lnTo>
                    <a:pt x="220980" y="662940"/>
                  </a:lnTo>
                  <a:lnTo>
                    <a:pt x="0" y="1028700"/>
                  </a:lnTo>
                  <a:lnTo>
                    <a:pt x="0" y="1234440"/>
                  </a:lnTo>
                  <a:lnTo>
                    <a:pt x="137160" y="1600200"/>
                  </a:lnTo>
                  <a:lnTo>
                    <a:pt x="335280" y="1805940"/>
                  </a:lnTo>
                  <a:lnTo>
                    <a:pt x="472440" y="1859280"/>
                  </a:lnTo>
                  <a:lnTo>
                    <a:pt x="533400" y="1760220"/>
                  </a:lnTo>
                  <a:lnTo>
                    <a:pt x="487680" y="1569720"/>
                  </a:lnTo>
                  <a:lnTo>
                    <a:pt x="403860" y="1318260"/>
                  </a:lnTo>
                  <a:lnTo>
                    <a:pt x="632460" y="883920"/>
                  </a:lnTo>
                  <a:lnTo>
                    <a:pt x="800100" y="822960"/>
                  </a:lnTo>
                  <a:lnTo>
                    <a:pt x="800100" y="944880"/>
                  </a:lnTo>
                  <a:lnTo>
                    <a:pt x="815340" y="1211580"/>
                  </a:lnTo>
                  <a:lnTo>
                    <a:pt x="944880" y="1318260"/>
                  </a:lnTo>
                  <a:lnTo>
                    <a:pt x="1104900" y="1310640"/>
                  </a:lnTo>
                  <a:lnTo>
                    <a:pt x="1203960" y="1036320"/>
                  </a:lnTo>
                  <a:lnTo>
                    <a:pt x="1310640" y="792480"/>
                  </a:lnTo>
                  <a:lnTo>
                    <a:pt x="1409700" y="617220"/>
                  </a:lnTo>
                  <a:lnTo>
                    <a:pt x="1417320" y="342900"/>
                  </a:lnTo>
                  <a:lnTo>
                    <a:pt x="1318260" y="160020"/>
                  </a:lnTo>
                  <a:lnTo>
                    <a:pt x="1333500" y="762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1" name="フリーフォーム 270"/>
            <p:cNvSpPr/>
            <p:nvPr/>
          </p:nvSpPr>
          <p:spPr bwMode="auto">
            <a:xfrm>
              <a:off x="3646170" y="2572766"/>
              <a:ext cx="96520" cy="279400"/>
            </a:xfrm>
            <a:custGeom>
              <a:avLst/>
              <a:gdLst>
                <a:gd name="connsiteX0" fmla="*/ 0 w 96520"/>
                <a:gd name="connsiteY0" fmla="*/ 0 h 279400"/>
                <a:gd name="connsiteX1" fmla="*/ 76200 w 96520"/>
                <a:gd name="connsiteY1" fmla="*/ 147320 h 279400"/>
                <a:gd name="connsiteX2" fmla="*/ 96520 w 96520"/>
                <a:gd name="connsiteY2" fmla="*/ 279400 h 27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520" h="279400">
                  <a:moveTo>
                    <a:pt x="0" y="0"/>
                  </a:moveTo>
                  <a:lnTo>
                    <a:pt x="76200" y="147320"/>
                  </a:lnTo>
                  <a:lnTo>
                    <a:pt x="96520" y="279400"/>
                  </a:lnTo>
                </a:path>
              </a:pathLst>
            </a:custGeom>
            <a:solidFill>
              <a:srgbClr val="FFCC66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2" name="フリーフォーム 271"/>
            <p:cNvSpPr/>
            <p:nvPr/>
          </p:nvSpPr>
          <p:spPr bwMode="auto">
            <a:xfrm>
              <a:off x="5567680" y="2112264"/>
              <a:ext cx="995680" cy="1037336"/>
            </a:xfrm>
            <a:custGeom>
              <a:avLst/>
              <a:gdLst>
                <a:gd name="connsiteX0" fmla="*/ 944880 w 995680"/>
                <a:gd name="connsiteY0" fmla="*/ 0 h 1153160"/>
                <a:gd name="connsiteX1" fmla="*/ 589280 w 995680"/>
                <a:gd name="connsiteY1" fmla="*/ 147320 h 1153160"/>
                <a:gd name="connsiteX2" fmla="*/ 304800 w 995680"/>
                <a:gd name="connsiteY2" fmla="*/ 563880 h 1153160"/>
                <a:gd name="connsiteX3" fmla="*/ 15240 w 995680"/>
                <a:gd name="connsiteY3" fmla="*/ 919480 h 1153160"/>
                <a:gd name="connsiteX4" fmla="*/ 0 w 995680"/>
                <a:gd name="connsiteY4" fmla="*/ 1082040 h 1153160"/>
                <a:gd name="connsiteX5" fmla="*/ 172720 w 995680"/>
                <a:gd name="connsiteY5" fmla="*/ 1153160 h 1153160"/>
                <a:gd name="connsiteX6" fmla="*/ 396240 w 995680"/>
                <a:gd name="connsiteY6" fmla="*/ 1087120 h 1153160"/>
                <a:gd name="connsiteX7" fmla="*/ 731520 w 995680"/>
                <a:gd name="connsiteY7" fmla="*/ 817880 h 1153160"/>
                <a:gd name="connsiteX8" fmla="*/ 995680 w 995680"/>
                <a:gd name="connsiteY8" fmla="*/ 518160 h 1153160"/>
                <a:gd name="connsiteX0" fmla="*/ 816864 w 995680"/>
                <a:gd name="connsiteY0" fmla="*/ 0 h 1037336"/>
                <a:gd name="connsiteX1" fmla="*/ 589280 w 995680"/>
                <a:gd name="connsiteY1" fmla="*/ 31496 h 1037336"/>
                <a:gd name="connsiteX2" fmla="*/ 304800 w 995680"/>
                <a:gd name="connsiteY2" fmla="*/ 448056 h 1037336"/>
                <a:gd name="connsiteX3" fmla="*/ 15240 w 995680"/>
                <a:gd name="connsiteY3" fmla="*/ 803656 h 1037336"/>
                <a:gd name="connsiteX4" fmla="*/ 0 w 995680"/>
                <a:gd name="connsiteY4" fmla="*/ 966216 h 1037336"/>
                <a:gd name="connsiteX5" fmla="*/ 172720 w 995680"/>
                <a:gd name="connsiteY5" fmla="*/ 1037336 h 1037336"/>
                <a:gd name="connsiteX6" fmla="*/ 396240 w 995680"/>
                <a:gd name="connsiteY6" fmla="*/ 971296 h 1037336"/>
                <a:gd name="connsiteX7" fmla="*/ 731520 w 995680"/>
                <a:gd name="connsiteY7" fmla="*/ 702056 h 1037336"/>
                <a:gd name="connsiteX8" fmla="*/ 995680 w 995680"/>
                <a:gd name="connsiteY8" fmla="*/ 402336 h 1037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5680" h="1037336">
                  <a:moveTo>
                    <a:pt x="816864" y="0"/>
                  </a:moveTo>
                  <a:lnTo>
                    <a:pt x="589280" y="31496"/>
                  </a:lnTo>
                  <a:lnTo>
                    <a:pt x="304800" y="448056"/>
                  </a:lnTo>
                  <a:lnTo>
                    <a:pt x="15240" y="803656"/>
                  </a:lnTo>
                  <a:lnTo>
                    <a:pt x="0" y="966216"/>
                  </a:lnTo>
                  <a:lnTo>
                    <a:pt x="172720" y="1037336"/>
                  </a:lnTo>
                  <a:lnTo>
                    <a:pt x="396240" y="971296"/>
                  </a:lnTo>
                  <a:lnTo>
                    <a:pt x="731520" y="702056"/>
                  </a:lnTo>
                  <a:lnTo>
                    <a:pt x="995680" y="402336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3" name="フリーフォーム 272"/>
            <p:cNvSpPr/>
            <p:nvPr/>
          </p:nvSpPr>
          <p:spPr bwMode="auto">
            <a:xfrm>
              <a:off x="6156131" y="2998470"/>
              <a:ext cx="323088" cy="365760"/>
            </a:xfrm>
            <a:custGeom>
              <a:avLst/>
              <a:gdLst>
                <a:gd name="connsiteX0" fmla="*/ 323088 w 323088"/>
                <a:gd name="connsiteY0" fmla="*/ 0 h 365760"/>
                <a:gd name="connsiteX1" fmla="*/ 152400 w 323088"/>
                <a:gd name="connsiteY1" fmla="*/ 304800 h 365760"/>
                <a:gd name="connsiteX2" fmla="*/ 0 w 323088"/>
                <a:gd name="connsiteY2" fmla="*/ 365760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3088" h="365760">
                  <a:moveTo>
                    <a:pt x="323088" y="0"/>
                  </a:moveTo>
                  <a:lnTo>
                    <a:pt x="152400" y="304800"/>
                  </a:lnTo>
                  <a:lnTo>
                    <a:pt x="0" y="365760"/>
                  </a:lnTo>
                </a:path>
              </a:pathLst>
            </a:custGeom>
            <a:no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74" name="グループ化 273"/>
          <p:cNvGrpSpPr/>
          <p:nvPr/>
        </p:nvGrpSpPr>
        <p:grpSpPr>
          <a:xfrm>
            <a:off x="4074467" y="1193299"/>
            <a:ext cx="1799844" cy="911612"/>
            <a:chOff x="4074467" y="5277775"/>
            <a:chExt cx="1799844" cy="911612"/>
          </a:xfrm>
        </p:grpSpPr>
        <p:grpSp>
          <p:nvGrpSpPr>
            <p:cNvPr id="275" name="グループ化 274"/>
            <p:cNvGrpSpPr/>
            <p:nvPr/>
          </p:nvGrpSpPr>
          <p:grpSpPr>
            <a:xfrm>
              <a:off x="4074467" y="5277775"/>
              <a:ext cx="1002225" cy="890866"/>
              <a:chOff x="2066544" y="2200656"/>
              <a:chExt cx="3950208" cy="3511296"/>
            </a:xfrm>
          </p:grpSpPr>
          <p:sp>
            <p:nvSpPr>
              <p:cNvPr id="281" name="フリーフォーム 280"/>
              <p:cNvSpPr/>
              <p:nvPr/>
            </p:nvSpPr>
            <p:spPr bwMode="auto">
              <a:xfrm>
                <a:off x="2066544" y="3139440"/>
                <a:ext cx="3950208" cy="2572512"/>
              </a:xfrm>
              <a:custGeom>
                <a:avLst/>
                <a:gdLst>
                  <a:gd name="connsiteX0" fmla="*/ 0 w 3950208"/>
                  <a:gd name="connsiteY0" fmla="*/ 1560576 h 2572512"/>
                  <a:gd name="connsiteX1" fmla="*/ 847344 w 3950208"/>
                  <a:gd name="connsiteY1" fmla="*/ 957072 h 2572512"/>
                  <a:gd name="connsiteX2" fmla="*/ 1286256 w 3950208"/>
                  <a:gd name="connsiteY2" fmla="*/ 457200 h 2572512"/>
                  <a:gd name="connsiteX3" fmla="*/ 1828800 w 3950208"/>
                  <a:gd name="connsiteY3" fmla="*/ 213360 h 2572512"/>
                  <a:gd name="connsiteX4" fmla="*/ 2499360 w 3950208"/>
                  <a:gd name="connsiteY4" fmla="*/ 0 h 2572512"/>
                  <a:gd name="connsiteX5" fmla="*/ 3938016 w 3950208"/>
                  <a:gd name="connsiteY5" fmla="*/ 493776 h 2572512"/>
                  <a:gd name="connsiteX6" fmla="*/ 3950208 w 3950208"/>
                  <a:gd name="connsiteY6" fmla="*/ 658368 h 2572512"/>
                  <a:gd name="connsiteX7" fmla="*/ 3852672 w 3950208"/>
                  <a:gd name="connsiteY7" fmla="*/ 737616 h 2572512"/>
                  <a:gd name="connsiteX8" fmla="*/ 3590544 w 3950208"/>
                  <a:gd name="connsiteY8" fmla="*/ 749808 h 2572512"/>
                  <a:gd name="connsiteX9" fmla="*/ 3255264 w 3950208"/>
                  <a:gd name="connsiteY9" fmla="*/ 786384 h 2572512"/>
                  <a:gd name="connsiteX10" fmla="*/ 3377184 w 3950208"/>
                  <a:gd name="connsiteY10" fmla="*/ 938784 h 2572512"/>
                  <a:gd name="connsiteX11" fmla="*/ 3456432 w 3950208"/>
                  <a:gd name="connsiteY11" fmla="*/ 914400 h 2572512"/>
                  <a:gd name="connsiteX12" fmla="*/ 3608832 w 3950208"/>
                  <a:gd name="connsiteY12" fmla="*/ 871728 h 2572512"/>
                  <a:gd name="connsiteX13" fmla="*/ 3742944 w 3950208"/>
                  <a:gd name="connsiteY13" fmla="*/ 950976 h 2572512"/>
                  <a:gd name="connsiteX14" fmla="*/ 3742944 w 3950208"/>
                  <a:gd name="connsiteY14" fmla="*/ 1091184 h 2572512"/>
                  <a:gd name="connsiteX15" fmla="*/ 3700272 w 3950208"/>
                  <a:gd name="connsiteY15" fmla="*/ 1139952 h 2572512"/>
                  <a:gd name="connsiteX16" fmla="*/ 3236976 w 3950208"/>
                  <a:gd name="connsiteY16" fmla="*/ 1188720 h 2572512"/>
                  <a:gd name="connsiteX17" fmla="*/ 2657856 w 3950208"/>
                  <a:gd name="connsiteY17" fmla="*/ 1298448 h 2572512"/>
                  <a:gd name="connsiteX18" fmla="*/ 2468880 w 3950208"/>
                  <a:gd name="connsiteY18" fmla="*/ 1444752 h 2572512"/>
                  <a:gd name="connsiteX19" fmla="*/ 2987040 w 3950208"/>
                  <a:gd name="connsiteY19" fmla="*/ 1383792 h 2572512"/>
                  <a:gd name="connsiteX20" fmla="*/ 3444240 w 3950208"/>
                  <a:gd name="connsiteY20" fmla="*/ 1316736 h 2572512"/>
                  <a:gd name="connsiteX21" fmla="*/ 3553968 w 3950208"/>
                  <a:gd name="connsiteY21" fmla="*/ 1353312 h 2572512"/>
                  <a:gd name="connsiteX22" fmla="*/ 3596640 w 3950208"/>
                  <a:gd name="connsiteY22" fmla="*/ 1444752 h 2572512"/>
                  <a:gd name="connsiteX23" fmla="*/ 3450336 w 3950208"/>
                  <a:gd name="connsiteY23" fmla="*/ 1578864 h 2572512"/>
                  <a:gd name="connsiteX24" fmla="*/ 3054096 w 3950208"/>
                  <a:gd name="connsiteY24" fmla="*/ 1731264 h 2572512"/>
                  <a:gd name="connsiteX25" fmla="*/ 2590800 w 3950208"/>
                  <a:gd name="connsiteY25" fmla="*/ 1804416 h 2572512"/>
                  <a:gd name="connsiteX26" fmla="*/ 2310384 w 3950208"/>
                  <a:gd name="connsiteY26" fmla="*/ 1962912 h 2572512"/>
                  <a:gd name="connsiteX27" fmla="*/ 1603248 w 3950208"/>
                  <a:gd name="connsiteY27" fmla="*/ 2090928 h 2572512"/>
                  <a:gd name="connsiteX28" fmla="*/ 609600 w 3950208"/>
                  <a:gd name="connsiteY28" fmla="*/ 2572512 h 2572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0208" h="2572512">
                    <a:moveTo>
                      <a:pt x="0" y="1560576"/>
                    </a:moveTo>
                    <a:lnTo>
                      <a:pt x="847344" y="957072"/>
                    </a:lnTo>
                    <a:lnTo>
                      <a:pt x="1286256" y="457200"/>
                    </a:lnTo>
                    <a:lnTo>
                      <a:pt x="1828800" y="213360"/>
                    </a:lnTo>
                    <a:lnTo>
                      <a:pt x="2499360" y="0"/>
                    </a:lnTo>
                    <a:lnTo>
                      <a:pt x="3938016" y="493776"/>
                    </a:lnTo>
                    <a:lnTo>
                      <a:pt x="3950208" y="658368"/>
                    </a:lnTo>
                    <a:lnTo>
                      <a:pt x="3852672" y="737616"/>
                    </a:lnTo>
                    <a:lnTo>
                      <a:pt x="3590544" y="749808"/>
                    </a:lnTo>
                    <a:lnTo>
                      <a:pt x="3255264" y="786384"/>
                    </a:lnTo>
                    <a:lnTo>
                      <a:pt x="3377184" y="938784"/>
                    </a:lnTo>
                    <a:lnTo>
                      <a:pt x="3456432" y="914400"/>
                    </a:lnTo>
                    <a:lnTo>
                      <a:pt x="3608832" y="871728"/>
                    </a:lnTo>
                    <a:lnTo>
                      <a:pt x="3742944" y="950976"/>
                    </a:lnTo>
                    <a:lnTo>
                      <a:pt x="3742944" y="1091184"/>
                    </a:lnTo>
                    <a:lnTo>
                      <a:pt x="3700272" y="1139952"/>
                    </a:lnTo>
                    <a:lnTo>
                      <a:pt x="3236976" y="1188720"/>
                    </a:lnTo>
                    <a:lnTo>
                      <a:pt x="2657856" y="1298448"/>
                    </a:lnTo>
                    <a:lnTo>
                      <a:pt x="2468880" y="1444752"/>
                    </a:lnTo>
                    <a:lnTo>
                      <a:pt x="2987040" y="1383792"/>
                    </a:lnTo>
                    <a:lnTo>
                      <a:pt x="3444240" y="1316736"/>
                    </a:lnTo>
                    <a:lnTo>
                      <a:pt x="3553968" y="1353312"/>
                    </a:lnTo>
                    <a:lnTo>
                      <a:pt x="3596640" y="1444752"/>
                    </a:lnTo>
                    <a:lnTo>
                      <a:pt x="3450336" y="1578864"/>
                    </a:lnTo>
                    <a:lnTo>
                      <a:pt x="3054096" y="1731264"/>
                    </a:lnTo>
                    <a:lnTo>
                      <a:pt x="2590800" y="1804416"/>
                    </a:lnTo>
                    <a:lnTo>
                      <a:pt x="2310384" y="1962912"/>
                    </a:lnTo>
                    <a:lnTo>
                      <a:pt x="1603248" y="2090928"/>
                    </a:lnTo>
                    <a:lnTo>
                      <a:pt x="609600" y="2572512"/>
                    </a:lnTo>
                  </a:path>
                </a:pathLst>
              </a:custGeom>
              <a:solidFill>
                <a:srgbClr val="FFCC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2" name="フリーフォーム 281"/>
              <p:cNvSpPr/>
              <p:nvPr/>
            </p:nvSpPr>
            <p:spPr bwMode="auto">
              <a:xfrm>
                <a:off x="3444240" y="4023360"/>
                <a:ext cx="920496" cy="993648"/>
              </a:xfrm>
              <a:custGeom>
                <a:avLst/>
                <a:gdLst>
                  <a:gd name="connsiteX0" fmla="*/ 0 w 920496"/>
                  <a:gd name="connsiteY0" fmla="*/ 914400 h 993648"/>
                  <a:gd name="connsiteX1" fmla="*/ 530352 w 920496"/>
                  <a:gd name="connsiteY1" fmla="*/ 743712 h 993648"/>
                  <a:gd name="connsiteX2" fmla="*/ 780288 w 920496"/>
                  <a:gd name="connsiteY2" fmla="*/ 463296 h 993648"/>
                  <a:gd name="connsiteX3" fmla="*/ 920496 w 920496"/>
                  <a:gd name="connsiteY3" fmla="*/ 0 h 993648"/>
                  <a:gd name="connsiteX4" fmla="*/ 908304 w 920496"/>
                  <a:gd name="connsiteY4" fmla="*/ 298704 h 993648"/>
                  <a:gd name="connsiteX5" fmla="*/ 798576 w 920496"/>
                  <a:gd name="connsiteY5" fmla="*/ 603504 h 993648"/>
                  <a:gd name="connsiteX6" fmla="*/ 652272 w 920496"/>
                  <a:gd name="connsiteY6" fmla="*/ 871728 h 993648"/>
                  <a:gd name="connsiteX7" fmla="*/ 371856 w 920496"/>
                  <a:gd name="connsiteY7" fmla="*/ 993648 h 993648"/>
                  <a:gd name="connsiteX8" fmla="*/ 390144 w 920496"/>
                  <a:gd name="connsiteY8" fmla="*/ 883920 h 993648"/>
                  <a:gd name="connsiteX9" fmla="*/ 0 w 920496"/>
                  <a:gd name="connsiteY9" fmla="*/ 914400 h 99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0496" h="993648">
                    <a:moveTo>
                      <a:pt x="0" y="914400"/>
                    </a:moveTo>
                    <a:lnTo>
                      <a:pt x="530352" y="743712"/>
                    </a:lnTo>
                    <a:lnTo>
                      <a:pt x="780288" y="463296"/>
                    </a:lnTo>
                    <a:lnTo>
                      <a:pt x="920496" y="0"/>
                    </a:lnTo>
                    <a:lnTo>
                      <a:pt x="908304" y="298704"/>
                    </a:lnTo>
                    <a:lnTo>
                      <a:pt x="798576" y="603504"/>
                    </a:lnTo>
                    <a:lnTo>
                      <a:pt x="652272" y="871728"/>
                    </a:lnTo>
                    <a:lnTo>
                      <a:pt x="371856" y="993648"/>
                    </a:lnTo>
                    <a:lnTo>
                      <a:pt x="390144" y="883920"/>
                    </a:lnTo>
                    <a:lnTo>
                      <a:pt x="0" y="91440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 282"/>
              <p:cNvSpPr/>
              <p:nvPr/>
            </p:nvSpPr>
            <p:spPr bwMode="auto">
              <a:xfrm>
                <a:off x="3931920" y="2200656"/>
                <a:ext cx="1603248" cy="2267712"/>
              </a:xfrm>
              <a:custGeom>
                <a:avLst/>
                <a:gdLst>
                  <a:gd name="connsiteX0" fmla="*/ 1584960 w 1603248"/>
                  <a:gd name="connsiteY0" fmla="*/ 2261616 h 2267712"/>
                  <a:gd name="connsiteX1" fmla="*/ 1603248 w 1603248"/>
                  <a:gd name="connsiteY1" fmla="*/ 341376 h 2267712"/>
                  <a:gd name="connsiteX2" fmla="*/ 1554480 w 1603248"/>
                  <a:gd name="connsiteY2" fmla="*/ 274320 h 2267712"/>
                  <a:gd name="connsiteX3" fmla="*/ 414528 w 1603248"/>
                  <a:gd name="connsiteY3" fmla="*/ 0 h 2267712"/>
                  <a:gd name="connsiteX4" fmla="*/ 371856 w 1603248"/>
                  <a:gd name="connsiteY4" fmla="*/ 54864 h 2267712"/>
                  <a:gd name="connsiteX5" fmla="*/ 0 w 1603248"/>
                  <a:gd name="connsiteY5" fmla="*/ 2036064 h 2267712"/>
                  <a:gd name="connsiteX6" fmla="*/ 30480 w 1603248"/>
                  <a:gd name="connsiteY6" fmla="*/ 2097024 h 2267712"/>
                  <a:gd name="connsiteX7" fmla="*/ 1524000 w 1603248"/>
                  <a:gd name="connsiteY7" fmla="*/ 2267712 h 2267712"/>
                  <a:gd name="connsiteX8" fmla="*/ 1584960 w 1603248"/>
                  <a:gd name="connsiteY8" fmla="*/ 2261616 h 2267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03248" h="2267712">
                    <a:moveTo>
                      <a:pt x="1584960" y="2261616"/>
                    </a:moveTo>
                    <a:lnTo>
                      <a:pt x="1603248" y="341376"/>
                    </a:lnTo>
                    <a:lnTo>
                      <a:pt x="1554480" y="274320"/>
                    </a:lnTo>
                    <a:lnTo>
                      <a:pt x="414528" y="0"/>
                    </a:lnTo>
                    <a:lnTo>
                      <a:pt x="371856" y="54864"/>
                    </a:lnTo>
                    <a:lnTo>
                      <a:pt x="0" y="2036064"/>
                    </a:lnTo>
                    <a:lnTo>
                      <a:pt x="30480" y="2097024"/>
                    </a:lnTo>
                    <a:lnTo>
                      <a:pt x="1524000" y="2267712"/>
                    </a:lnTo>
                    <a:lnTo>
                      <a:pt x="1584960" y="2261616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 283"/>
              <p:cNvSpPr/>
              <p:nvPr/>
            </p:nvSpPr>
            <p:spPr bwMode="auto">
              <a:xfrm>
                <a:off x="4078224" y="2353056"/>
                <a:ext cx="1377696" cy="1889760"/>
              </a:xfrm>
              <a:custGeom>
                <a:avLst/>
                <a:gdLst>
                  <a:gd name="connsiteX0" fmla="*/ 316992 w 1377696"/>
                  <a:gd name="connsiteY0" fmla="*/ 0 h 1889760"/>
                  <a:gd name="connsiteX1" fmla="*/ 1377696 w 1377696"/>
                  <a:gd name="connsiteY1" fmla="*/ 243840 h 1889760"/>
                  <a:gd name="connsiteX2" fmla="*/ 1377696 w 1377696"/>
                  <a:gd name="connsiteY2" fmla="*/ 1889760 h 1889760"/>
                  <a:gd name="connsiteX3" fmla="*/ 0 w 1377696"/>
                  <a:gd name="connsiteY3" fmla="*/ 1719072 h 1889760"/>
                  <a:gd name="connsiteX4" fmla="*/ 316992 w 1377696"/>
                  <a:gd name="connsiteY4" fmla="*/ 0 h 188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696" h="1889760">
                    <a:moveTo>
                      <a:pt x="316992" y="0"/>
                    </a:moveTo>
                    <a:lnTo>
                      <a:pt x="1377696" y="243840"/>
                    </a:lnTo>
                    <a:lnTo>
                      <a:pt x="1377696" y="1889760"/>
                    </a:lnTo>
                    <a:lnTo>
                      <a:pt x="0" y="1719072"/>
                    </a:lnTo>
                    <a:lnTo>
                      <a:pt x="316992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 284"/>
              <p:cNvSpPr/>
              <p:nvPr/>
            </p:nvSpPr>
            <p:spPr bwMode="auto">
              <a:xfrm>
                <a:off x="3419856" y="3285744"/>
                <a:ext cx="1633728" cy="1664208"/>
              </a:xfrm>
              <a:custGeom>
                <a:avLst/>
                <a:gdLst>
                  <a:gd name="connsiteX0" fmla="*/ 304800 w 1633728"/>
                  <a:gd name="connsiteY0" fmla="*/ 292608 h 1664208"/>
                  <a:gd name="connsiteX1" fmla="*/ 944880 w 1633728"/>
                  <a:gd name="connsiteY1" fmla="*/ 48768 h 1664208"/>
                  <a:gd name="connsiteX2" fmla="*/ 1213104 w 1633728"/>
                  <a:gd name="connsiteY2" fmla="*/ 0 h 1664208"/>
                  <a:gd name="connsiteX3" fmla="*/ 1353312 w 1633728"/>
                  <a:gd name="connsiteY3" fmla="*/ 152400 h 1664208"/>
                  <a:gd name="connsiteX4" fmla="*/ 1481328 w 1633728"/>
                  <a:gd name="connsiteY4" fmla="*/ 268224 h 1664208"/>
                  <a:gd name="connsiteX5" fmla="*/ 1560576 w 1633728"/>
                  <a:gd name="connsiteY5" fmla="*/ 286512 h 1664208"/>
                  <a:gd name="connsiteX6" fmla="*/ 1633728 w 1633728"/>
                  <a:gd name="connsiteY6" fmla="*/ 426720 h 1664208"/>
                  <a:gd name="connsiteX7" fmla="*/ 1554480 w 1633728"/>
                  <a:gd name="connsiteY7" fmla="*/ 536448 h 1664208"/>
                  <a:gd name="connsiteX8" fmla="*/ 1249680 w 1633728"/>
                  <a:gd name="connsiteY8" fmla="*/ 487680 h 1664208"/>
                  <a:gd name="connsiteX9" fmla="*/ 981456 w 1633728"/>
                  <a:gd name="connsiteY9" fmla="*/ 603504 h 1664208"/>
                  <a:gd name="connsiteX10" fmla="*/ 865632 w 1633728"/>
                  <a:gd name="connsiteY10" fmla="*/ 993648 h 1664208"/>
                  <a:gd name="connsiteX11" fmla="*/ 822960 w 1633728"/>
                  <a:gd name="connsiteY11" fmla="*/ 1213104 h 1664208"/>
                  <a:gd name="connsiteX12" fmla="*/ 603504 w 1633728"/>
                  <a:gd name="connsiteY12" fmla="*/ 1487424 h 1664208"/>
                  <a:gd name="connsiteX13" fmla="*/ 0 w 1633728"/>
                  <a:gd name="connsiteY13" fmla="*/ 1664208 h 166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728" h="1664208">
                    <a:moveTo>
                      <a:pt x="304800" y="292608"/>
                    </a:moveTo>
                    <a:lnTo>
                      <a:pt x="944880" y="48768"/>
                    </a:lnTo>
                    <a:lnTo>
                      <a:pt x="1213104" y="0"/>
                    </a:lnTo>
                    <a:lnTo>
                      <a:pt x="1353312" y="152400"/>
                    </a:lnTo>
                    <a:lnTo>
                      <a:pt x="1481328" y="268224"/>
                    </a:lnTo>
                    <a:lnTo>
                      <a:pt x="1560576" y="286512"/>
                    </a:lnTo>
                    <a:lnTo>
                      <a:pt x="1633728" y="426720"/>
                    </a:lnTo>
                    <a:lnTo>
                      <a:pt x="1554480" y="536448"/>
                    </a:lnTo>
                    <a:lnTo>
                      <a:pt x="1249680" y="487680"/>
                    </a:lnTo>
                    <a:lnTo>
                      <a:pt x="981456" y="603504"/>
                    </a:lnTo>
                    <a:lnTo>
                      <a:pt x="865632" y="993648"/>
                    </a:lnTo>
                    <a:lnTo>
                      <a:pt x="822960" y="1213104"/>
                    </a:lnTo>
                    <a:lnTo>
                      <a:pt x="603504" y="1487424"/>
                    </a:lnTo>
                    <a:lnTo>
                      <a:pt x="0" y="1664208"/>
                    </a:lnTo>
                  </a:path>
                </a:pathLst>
              </a:custGeom>
              <a:solidFill>
                <a:srgbClr val="FFCC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76" name="グループ化 275"/>
            <p:cNvGrpSpPr/>
            <p:nvPr/>
          </p:nvGrpSpPr>
          <p:grpSpPr>
            <a:xfrm>
              <a:off x="4799394" y="5536704"/>
              <a:ext cx="1074917" cy="652683"/>
              <a:chOff x="4742688" y="2999232"/>
              <a:chExt cx="4236720" cy="2572512"/>
            </a:xfrm>
          </p:grpSpPr>
          <p:sp>
            <p:nvSpPr>
              <p:cNvPr id="277" name="フリーフォーム 276"/>
              <p:cNvSpPr/>
              <p:nvPr/>
            </p:nvSpPr>
            <p:spPr bwMode="auto">
              <a:xfrm>
                <a:off x="4742688" y="2999232"/>
                <a:ext cx="4236720" cy="2572512"/>
              </a:xfrm>
              <a:custGeom>
                <a:avLst/>
                <a:gdLst>
                  <a:gd name="connsiteX0" fmla="*/ 4236720 w 4236720"/>
                  <a:gd name="connsiteY0" fmla="*/ 1926336 h 2572512"/>
                  <a:gd name="connsiteX1" fmla="*/ 3560064 w 4236720"/>
                  <a:gd name="connsiteY1" fmla="*/ 1383792 h 2572512"/>
                  <a:gd name="connsiteX2" fmla="*/ 2968752 w 4236720"/>
                  <a:gd name="connsiteY2" fmla="*/ 585216 h 2572512"/>
                  <a:gd name="connsiteX3" fmla="*/ 2078736 w 4236720"/>
                  <a:gd name="connsiteY3" fmla="*/ 176784 h 2572512"/>
                  <a:gd name="connsiteX4" fmla="*/ 1377696 w 4236720"/>
                  <a:gd name="connsiteY4" fmla="*/ 146304 h 2572512"/>
                  <a:gd name="connsiteX5" fmla="*/ 1213104 w 4236720"/>
                  <a:gd name="connsiteY5" fmla="*/ 152400 h 2572512"/>
                  <a:gd name="connsiteX6" fmla="*/ 1158240 w 4236720"/>
                  <a:gd name="connsiteY6" fmla="*/ 225552 h 2572512"/>
                  <a:gd name="connsiteX7" fmla="*/ 829056 w 4236720"/>
                  <a:gd name="connsiteY7" fmla="*/ 103632 h 2572512"/>
                  <a:gd name="connsiteX8" fmla="*/ 402336 w 4236720"/>
                  <a:gd name="connsiteY8" fmla="*/ 48768 h 2572512"/>
                  <a:gd name="connsiteX9" fmla="*/ 268224 w 4236720"/>
                  <a:gd name="connsiteY9" fmla="*/ 60960 h 2572512"/>
                  <a:gd name="connsiteX10" fmla="*/ 115824 w 4236720"/>
                  <a:gd name="connsiteY10" fmla="*/ 0 h 2572512"/>
                  <a:gd name="connsiteX11" fmla="*/ 0 w 4236720"/>
                  <a:gd name="connsiteY11" fmla="*/ 18288 h 2572512"/>
                  <a:gd name="connsiteX12" fmla="*/ 0 w 4236720"/>
                  <a:gd name="connsiteY12" fmla="*/ 152400 h 2572512"/>
                  <a:gd name="connsiteX13" fmla="*/ 201168 w 4236720"/>
                  <a:gd name="connsiteY13" fmla="*/ 335280 h 2572512"/>
                  <a:gd name="connsiteX14" fmla="*/ 810768 w 4236720"/>
                  <a:gd name="connsiteY14" fmla="*/ 591312 h 2572512"/>
                  <a:gd name="connsiteX15" fmla="*/ 1231392 w 4236720"/>
                  <a:gd name="connsiteY15" fmla="*/ 829056 h 2572512"/>
                  <a:gd name="connsiteX16" fmla="*/ 1341120 w 4236720"/>
                  <a:gd name="connsiteY16" fmla="*/ 938784 h 2572512"/>
                  <a:gd name="connsiteX17" fmla="*/ 1249680 w 4236720"/>
                  <a:gd name="connsiteY17" fmla="*/ 1152144 h 2572512"/>
                  <a:gd name="connsiteX18" fmla="*/ 1316736 w 4236720"/>
                  <a:gd name="connsiteY18" fmla="*/ 1432560 h 2572512"/>
                  <a:gd name="connsiteX19" fmla="*/ 1456944 w 4236720"/>
                  <a:gd name="connsiteY19" fmla="*/ 1725168 h 2572512"/>
                  <a:gd name="connsiteX20" fmla="*/ 1889760 w 4236720"/>
                  <a:gd name="connsiteY20" fmla="*/ 1987296 h 2572512"/>
                  <a:gd name="connsiteX21" fmla="*/ 2700528 w 4236720"/>
                  <a:gd name="connsiteY21" fmla="*/ 2359152 h 2572512"/>
                  <a:gd name="connsiteX22" fmla="*/ 3773424 w 4236720"/>
                  <a:gd name="connsiteY22" fmla="*/ 2572512 h 2572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236720" h="2572512">
                    <a:moveTo>
                      <a:pt x="4236720" y="1926336"/>
                    </a:moveTo>
                    <a:lnTo>
                      <a:pt x="3560064" y="1383792"/>
                    </a:lnTo>
                    <a:lnTo>
                      <a:pt x="2968752" y="585216"/>
                    </a:lnTo>
                    <a:lnTo>
                      <a:pt x="2078736" y="176784"/>
                    </a:lnTo>
                    <a:lnTo>
                      <a:pt x="1377696" y="146304"/>
                    </a:lnTo>
                    <a:lnTo>
                      <a:pt x="1213104" y="152400"/>
                    </a:lnTo>
                    <a:lnTo>
                      <a:pt x="1158240" y="225552"/>
                    </a:lnTo>
                    <a:lnTo>
                      <a:pt x="829056" y="103632"/>
                    </a:lnTo>
                    <a:lnTo>
                      <a:pt x="402336" y="48768"/>
                    </a:lnTo>
                    <a:lnTo>
                      <a:pt x="268224" y="60960"/>
                    </a:lnTo>
                    <a:lnTo>
                      <a:pt x="115824" y="0"/>
                    </a:lnTo>
                    <a:lnTo>
                      <a:pt x="0" y="18288"/>
                    </a:lnTo>
                    <a:lnTo>
                      <a:pt x="0" y="152400"/>
                    </a:lnTo>
                    <a:lnTo>
                      <a:pt x="201168" y="335280"/>
                    </a:lnTo>
                    <a:lnTo>
                      <a:pt x="810768" y="591312"/>
                    </a:lnTo>
                    <a:lnTo>
                      <a:pt x="1231392" y="829056"/>
                    </a:lnTo>
                    <a:lnTo>
                      <a:pt x="1341120" y="938784"/>
                    </a:lnTo>
                    <a:lnTo>
                      <a:pt x="1249680" y="1152144"/>
                    </a:lnTo>
                    <a:lnTo>
                      <a:pt x="1316736" y="1432560"/>
                    </a:lnTo>
                    <a:lnTo>
                      <a:pt x="1456944" y="1725168"/>
                    </a:lnTo>
                    <a:lnTo>
                      <a:pt x="1889760" y="1987296"/>
                    </a:lnTo>
                    <a:lnTo>
                      <a:pt x="2700528" y="2359152"/>
                    </a:lnTo>
                    <a:lnTo>
                      <a:pt x="3773424" y="2572512"/>
                    </a:lnTo>
                  </a:path>
                </a:pathLst>
              </a:custGeom>
              <a:solidFill>
                <a:srgbClr val="FFCC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8" name="フリーフォーム 277"/>
              <p:cNvSpPr/>
              <p:nvPr/>
            </p:nvSpPr>
            <p:spPr bwMode="auto">
              <a:xfrm>
                <a:off x="5919216" y="3230880"/>
                <a:ext cx="426720" cy="109728"/>
              </a:xfrm>
              <a:custGeom>
                <a:avLst/>
                <a:gdLst>
                  <a:gd name="connsiteX0" fmla="*/ 0 w 426720"/>
                  <a:gd name="connsiteY0" fmla="*/ 0 h 109728"/>
                  <a:gd name="connsiteX1" fmla="*/ 347472 w 426720"/>
                  <a:gd name="connsiteY1" fmla="*/ 109728 h 109728"/>
                  <a:gd name="connsiteX2" fmla="*/ 426720 w 426720"/>
                  <a:gd name="connsiteY2" fmla="*/ 109728 h 10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26720" h="109728">
                    <a:moveTo>
                      <a:pt x="0" y="0"/>
                    </a:moveTo>
                    <a:lnTo>
                      <a:pt x="347472" y="109728"/>
                    </a:lnTo>
                    <a:lnTo>
                      <a:pt x="426720" y="109728"/>
                    </a:lnTo>
                  </a:path>
                </a:pathLst>
              </a:custGeom>
              <a:solidFill>
                <a:srgbClr val="FFCC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9" name="フリーフォーム 278"/>
              <p:cNvSpPr/>
              <p:nvPr/>
            </p:nvSpPr>
            <p:spPr bwMode="auto">
              <a:xfrm>
                <a:off x="6120384" y="4017264"/>
                <a:ext cx="237744" cy="237744"/>
              </a:xfrm>
              <a:custGeom>
                <a:avLst/>
                <a:gdLst>
                  <a:gd name="connsiteX0" fmla="*/ 0 w 237744"/>
                  <a:gd name="connsiteY0" fmla="*/ 0 h 237744"/>
                  <a:gd name="connsiteX1" fmla="*/ 85344 w 237744"/>
                  <a:gd name="connsiteY1" fmla="*/ 140208 h 237744"/>
                  <a:gd name="connsiteX2" fmla="*/ 73152 w 237744"/>
                  <a:gd name="connsiteY2" fmla="*/ 237744 h 237744"/>
                  <a:gd name="connsiteX3" fmla="*/ 237744 w 237744"/>
                  <a:gd name="connsiteY3" fmla="*/ 79248 h 237744"/>
                  <a:gd name="connsiteX4" fmla="*/ 109728 w 237744"/>
                  <a:gd name="connsiteY4" fmla="*/ 73152 h 237744"/>
                  <a:gd name="connsiteX5" fmla="*/ 0 w 237744"/>
                  <a:gd name="connsiteY5" fmla="*/ 0 h 237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7744" h="237744">
                    <a:moveTo>
                      <a:pt x="0" y="0"/>
                    </a:moveTo>
                    <a:lnTo>
                      <a:pt x="85344" y="140208"/>
                    </a:lnTo>
                    <a:lnTo>
                      <a:pt x="73152" y="237744"/>
                    </a:lnTo>
                    <a:lnTo>
                      <a:pt x="237744" y="79248"/>
                    </a:lnTo>
                    <a:lnTo>
                      <a:pt x="109728" y="731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 279"/>
              <p:cNvSpPr/>
              <p:nvPr/>
            </p:nvSpPr>
            <p:spPr bwMode="auto">
              <a:xfrm>
                <a:off x="6144768" y="4200144"/>
                <a:ext cx="188976" cy="201168"/>
              </a:xfrm>
              <a:custGeom>
                <a:avLst/>
                <a:gdLst>
                  <a:gd name="connsiteX0" fmla="*/ 0 w 188976"/>
                  <a:gd name="connsiteY0" fmla="*/ 0 h 201168"/>
                  <a:gd name="connsiteX1" fmla="*/ 109728 w 188976"/>
                  <a:gd name="connsiteY1" fmla="*/ 170688 h 201168"/>
                  <a:gd name="connsiteX2" fmla="*/ 188976 w 188976"/>
                  <a:gd name="connsiteY2" fmla="*/ 201168 h 201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976" h="201168">
                    <a:moveTo>
                      <a:pt x="0" y="0"/>
                    </a:moveTo>
                    <a:lnTo>
                      <a:pt x="109728" y="170688"/>
                    </a:lnTo>
                    <a:lnTo>
                      <a:pt x="188976" y="201168"/>
                    </a:lnTo>
                  </a:path>
                </a:pathLst>
              </a:custGeom>
              <a:no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86" name="グループ化 285"/>
          <p:cNvGrpSpPr/>
          <p:nvPr/>
        </p:nvGrpSpPr>
        <p:grpSpPr>
          <a:xfrm>
            <a:off x="5971847" y="1193299"/>
            <a:ext cx="1797720" cy="890866"/>
            <a:chOff x="5971847" y="5277775"/>
            <a:chExt cx="1797720" cy="890866"/>
          </a:xfrm>
        </p:grpSpPr>
        <p:grpSp>
          <p:nvGrpSpPr>
            <p:cNvPr id="287" name="グループ化 286"/>
            <p:cNvGrpSpPr/>
            <p:nvPr/>
          </p:nvGrpSpPr>
          <p:grpSpPr>
            <a:xfrm>
              <a:off x="5971847" y="5277775"/>
              <a:ext cx="1002225" cy="890866"/>
              <a:chOff x="2066544" y="2200656"/>
              <a:chExt cx="3950208" cy="3511296"/>
            </a:xfrm>
          </p:grpSpPr>
          <p:sp>
            <p:nvSpPr>
              <p:cNvPr id="293" name="フリーフォーム 292"/>
              <p:cNvSpPr/>
              <p:nvPr/>
            </p:nvSpPr>
            <p:spPr bwMode="auto">
              <a:xfrm>
                <a:off x="2066544" y="3139440"/>
                <a:ext cx="3950208" cy="2572512"/>
              </a:xfrm>
              <a:custGeom>
                <a:avLst/>
                <a:gdLst>
                  <a:gd name="connsiteX0" fmla="*/ 0 w 3950208"/>
                  <a:gd name="connsiteY0" fmla="*/ 1560576 h 2572512"/>
                  <a:gd name="connsiteX1" fmla="*/ 847344 w 3950208"/>
                  <a:gd name="connsiteY1" fmla="*/ 957072 h 2572512"/>
                  <a:gd name="connsiteX2" fmla="*/ 1286256 w 3950208"/>
                  <a:gd name="connsiteY2" fmla="*/ 457200 h 2572512"/>
                  <a:gd name="connsiteX3" fmla="*/ 1828800 w 3950208"/>
                  <a:gd name="connsiteY3" fmla="*/ 213360 h 2572512"/>
                  <a:gd name="connsiteX4" fmla="*/ 2499360 w 3950208"/>
                  <a:gd name="connsiteY4" fmla="*/ 0 h 2572512"/>
                  <a:gd name="connsiteX5" fmla="*/ 3938016 w 3950208"/>
                  <a:gd name="connsiteY5" fmla="*/ 493776 h 2572512"/>
                  <a:gd name="connsiteX6" fmla="*/ 3950208 w 3950208"/>
                  <a:gd name="connsiteY6" fmla="*/ 658368 h 2572512"/>
                  <a:gd name="connsiteX7" fmla="*/ 3852672 w 3950208"/>
                  <a:gd name="connsiteY7" fmla="*/ 737616 h 2572512"/>
                  <a:gd name="connsiteX8" fmla="*/ 3590544 w 3950208"/>
                  <a:gd name="connsiteY8" fmla="*/ 749808 h 2572512"/>
                  <a:gd name="connsiteX9" fmla="*/ 3255264 w 3950208"/>
                  <a:gd name="connsiteY9" fmla="*/ 786384 h 2572512"/>
                  <a:gd name="connsiteX10" fmla="*/ 3377184 w 3950208"/>
                  <a:gd name="connsiteY10" fmla="*/ 938784 h 2572512"/>
                  <a:gd name="connsiteX11" fmla="*/ 3456432 w 3950208"/>
                  <a:gd name="connsiteY11" fmla="*/ 914400 h 2572512"/>
                  <a:gd name="connsiteX12" fmla="*/ 3608832 w 3950208"/>
                  <a:gd name="connsiteY12" fmla="*/ 871728 h 2572512"/>
                  <a:gd name="connsiteX13" fmla="*/ 3742944 w 3950208"/>
                  <a:gd name="connsiteY13" fmla="*/ 950976 h 2572512"/>
                  <a:gd name="connsiteX14" fmla="*/ 3742944 w 3950208"/>
                  <a:gd name="connsiteY14" fmla="*/ 1091184 h 2572512"/>
                  <a:gd name="connsiteX15" fmla="*/ 3700272 w 3950208"/>
                  <a:gd name="connsiteY15" fmla="*/ 1139952 h 2572512"/>
                  <a:gd name="connsiteX16" fmla="*/ 3236976 w 3950208"/>
                  <a:gd name="connsiteY16" fmla="*/ 1188720 h 2572512"/>
                  <a:gd name="connsiteX17" fmla="*/ 2657856 w 3950208"/>
                  <a:gd name="connsiteY17" fmla="*/ 1298448 h 2572512"/>
                  <a:gd name="connsiteX18" fmla="*/ 2468880 w 3950208"/>
                  <a:gd name="connsiteY18" fmla="*/ 1444752 h 2572512"/>
                  <a:gd name="connsiteX19" fmla="*/ 2987040 w 3950208"/>
                  <a:gd name="connsiteY19" fmla="*/ 1383792 h 2572512"/>
                  <a:gd name="connsiteX20" fmla="*/ 3444240 w 3950208"/>
                  <a:gd name="connsiteY20" fmla="*/ 1316736 h 2572512"/>
                  <a:gd name="connsiteX21" fmla="*/ 3553968 w 3950208"/>
                  <a:gd name="connsiteY21" fmla="*/ 1353312 h 2572512"/>
                  <a:gd name="connsiteX22" fmla="*/ 3596640 w 3950208"/>
                  <a:gd name="connsiteY22" fmla="*/ 1444752 h 2572512"/>
                  <a:gd name="connsiteX23" fmla="*/ 3450336 w 3950208"/>
                  <a:gd name="connsiteY23" fmla="*/ 1578864 h 2572512"/>
                  <a:gd name="connsiteX24" fmla="*/ 3054096 w 3950208"/>
                  <a:gd name="connsiteY24" fmla="*/ 1731264 h 2572512"/>
                  <a:gd name="connsiteX25" fmla="*/ 2590800 w 3950208"/>
                  <a:gd name="connsiteY25" fmla="*/ 1804416 h 2572512"/>
                  <a:gd name="connsiteX26" fmla="*/ 2310384 w 3950208"/>
                  <a:gd name="connsiteY26" fmla="*/ 1962912 h 2572512"/>
                  <a:gd name="connsiteX27" fmla="*/ 1603248 w 3950208"/>
                  <a:gd name="connsiteY27" fmla="*/ 2090928 h 2572512"/>
                  <a:gd name="connsiteX28" fmla="*/ 609600 w 3950208"/>
                  <a:gd name="connsiteY28" fmla="*/ 2572512 h 2572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950208" h="2572512">
                    <a:moveTo>
                      <a:pt x="0" y="1560576"/>
                    </a:moveTo>
                    <a:lnTo>
                      <a:pt x="847344" y="957072"/>
                    </a:lnTo>
                    <a:lnTo>
                      <a:pt x="1286256" y="457200"/>
                    </a:lnTo>
                    <a:lnTo>
                      <a:pt x="1828800" y="213360"/>
                    </a:lnTo>
                    <a:lnTo>
                      <a:pt x="2499360" y="0"/>
                    </a:lnTo>
                    <a:lnTo>
                      <a:pt x="3938016" y="493776"/>
                    </a:lnTo>
                    <a:lnTo>
                      <a:pt x="3950208" y="658368"/>
                    </a:lnTo>
                    <a:lnTo>
                      <a:pt x="3852672" y="737616"/>
                    </a:lnTo>
                    <a:lnTo>
                      <a:pt x="3590544" y="749808"/>
                    </a:lnTo>
                    <a:lnTo>
                      <a:pt x="3255264" y="786384"/>
                    </a:lnTo>
                    <a:lnTo>
                      <a:pt x="3377184" y="938784"/>
                    </a:lnTo>
                    <a:lnTo>
                      <a:pt x="3456432" y="914400"/>
                    </a:lnTo>
                    <a:lnTo>
                      <a:pt x="3608832" y="871728"/>
                    </a:lnTo>
                    <a:lnTo>
                      <a:pt x="3742944" y="950976"/>
                    </a:lnTo>
                    <a:lnTo>
                      <a:pt x="3742944" y="1091184"/>
                    </a:lnTo>
                    <a:lnTo>
                      <a:pt x="3700272" y="1139952"/>
                    </a:lnTo>
                    <a:lnTo>
                      <a:pt x="3236976" y="1188720"/>
                    </a:lnTo>
                    <a:lnTo>
                      <a:pt x="2657856" y="1298448"/>
                    </a:lnTo>
                    <a:lnTo>
                      <a:pt x="2468880" y="1444752"/>
                    </a:lnTo>
                    <a:lnTo>
                      <a:pt x="2987040" y="1383792"/>
                    </a:lnTo>
                    <a:lnTo>
                      <a:pt x="3444240" y="1316736"/>
                    </a:lnTo>
                    <a:lnTo>
                      <a:pt x="3553968" y="1353312"/>
                    </a:lnTo>
                    <a:lnTo>
                      <a:pt x="3596640" y="1444752"/>
                    </a:lnTo>
                    <a:lnTo>
                      <a:pt x="3450336" y="1578864"/>
                    </a:lnTo>
                    <a:lnTo>
                      <a:pt x="3054096" y="1731264"/>
                    </a:lnTo>
                    <a:lnTo>
                      <a:pt x="2590800" y="1804416"/>
                    </a:lnTo>
                    <a:lnTo>
                      <a:pt x="2310384" y="1962912"/>
                    </a:lnTo>
                    <a:lnTo>
                      <a:pt x="1603248" y="2090928"/>
                    </a:lnTo>
                    <a:lnTo>
                      <a:pt x="609600" y="2572512"/>
                    </a:lnTo>
                  </a:path>
                </a:pathLst>
              </a:custGeom>
              <a:solidFill>
                <a:srgbClr val="FFCC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4" name="フリーフォーム 293"/>
              <p:cNvSpPr/>
              <p:nvPr/>
            </p:nvSpPr>
            <p:spPr bwMode="auto">
              <a:xfrm>
                <a:off x="3444240" y="4023360"/>
                <a:ext cx="920496" cy="993648"/>
              </a:xfrm>
              <a:custGeom>
                <a:avLst/>
                <a:gdLst>
                  <a:gd name="connsiteX0" fmla="*/ 0 w 920496"/>
                  <a:gd name="connsiteY0" fmla="*/ 914400 h 993648"/>
                  <a:gd name="connsiteX1" fmla="*/ 530352 w 920496"/>
                  <a:gd name="connsiteY1" fmla="*/ 743712 h 993648"/>
                  <a:gd name="connsiteX2" fmla="*/ 780288 w 920496"/>
                  <a:gd name="connsiteY2" fmla="*/ 463296 h 993648"/>
                  <a:gd name="connsiteX3" fmla="*/ 920496 w 920496"/>
                  <a:gd name="connsiteY3" fmla="*/ 0 h 993648"/>
                  <a:gd name="connsiteX4" fmla="*/ 908304 w 920496"/>
                  <a:gd name="connsiteY4" fmla="*/ 298704 h 993648"/>
                  <a:gd name="connsiteX5" fmla="*/ 798576 w 920496"/>
                  <a:gd name="connsiteY5" fmla="*/ 603504 h 993648"/>
                  <a:gd name="connsiteX6" fmla="*/ 652272 w 920496"/>
                  <a:gd name="connsiteY6" fmla="*/ 871728 h 993648"/>
                  <a:gd name="connsiteX7" fmla="*/ 371856 w 920496"/>
                  <a:gd name="connsiteY7" fmla="*/ 993648 h 993648"/>
                  <a:gd name="connsiteX8" fmla="*/ 390144 w 920496"/>
                  <a:gd name="connsiteY8" fmla="*/ 883920 h 993648"/>
                  <a:gd name="connsiteX9" fmla="*/ 0 w 920496"/>
                  <a:gd name="connsiteY9" fmla="*/ 914400 h 99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0496" h="993648">
                    <a:moveTo>
                      <a:pt x="0" y="914400"/>
                    </a:moveTo>
                    <a:lnTo>
                      <a:pt x="530352" y="743712"/>
                    </a:lnTo>
                    <a:lnTo>
                      <a:pt x="780288" y="463296"/>
                    </a:lnTo>
                    <a:lnTo>
                      <a:pt x="920496" y="0"/>
                    </a:lnTo>
                    <a:lnTo>
                      <a:pt x="908304" y="298704"/>
                    </a:lnTo>
                    <a:lnTo>
                      <a:pt x="798576" y="603504"/>
                    </a:lnTo>
                    <a:lnTo>
                      <a:pt x="652272" y="871728"/>
                    </a:lnTo>
                    <a:lnTo>
                      <a:pt x="371856" y="993648"/>
                    </a:lnTo>
                    <a:lnTo>
                      <a:pt x="390144" y="883920"/>
                    </a:lnTo>
                    <a:lnTo>
                      <a:pt x="0" y="91440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 294"/>
              <p:cNvSpPr/>
              <p:nvPr/>
            </p:nvSpPr>
            <p:spPr bwMode="auto">
              <a:xfrm>
                <a:off x="3931920" y="2200656"/>
                <a:ext cx="1603248" cy="2267712"/>
              </a:xfrm>
              <a:custGeom>
                <a:avLst/>
                <a:gdLst>
                  <a:gd name="connsiteX0" fmla="*/ 1584960 w 1603248"/>
                  <a:gd name="connsiteY0" fmla="*/ 2261616 h 2267712"/>
                  <a:gd name="connsiteX1" fmla="*/ 1603248 w 1603248"/>
                  <a:gd name="connsiteY1" fmla="*/ 341376 h 2267712"/>
                  <a:gd name="connsiteX2" fmla="*/ 1554480 w 1603248"/>
                  <a:gd name="connsiteY2" fmla="*/ 274320 h 2267712"/>
                  <a:gd name="connsiteX3" fmla="*/ 414528 w 1603248"/>
                  <a:gd name="connsiteY3" fmla="*/ 0 h 2267712"/>
                  <a:gd name="connsiteX4" fmla="*/ 371856 w 1603248"/>
                  <a:gd name="connsiteY4" fmla="*/ 54864 h 2267712"/>
                  <a:gd name="connsiteX5" fmla="*/ 0 w 1603248"/>
                  <a:gd name="connsiteY5" fmla="*/ 2036064 h 2267712"/>
                  <a:gd name="connsiteX6" fmla="*/ 30480 w 1603248"/>
                  <a:gd name="connsiteY6" fmla="*/ 2097024 h 2267712"/>
                  <a:gd name="connsiteX7" fmla="*/ 1524000 w 1603248"/>
                  <a:gd name="connsiteY7" fmla="*/ 2267712 h 2267712"/>
                  <a:gd name="connsiteX8" fmla="*/ 1584960 w 1603248"/>
                  <a:gd name="connsiteY8" fmla="*/ 2261616 h 2267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03248" h="2267712">
                    <a:moveTo>
                      <a:pt x="1584960" y="2261616"/>
                    </a:moveTo>
                    <a:lnTo>
                      <a:pt x="1603248" y="341376"/>
                    </a:lnTo>
                    <a:lnTo>
                      <a:pt x="1554480" y="274320"/>
                    </a:lnTo>
                    <a:lnTo>
                      <a:pt x="414528" y="0"/>
                    </a:lnTo>
                    <a:lnTo>
                      <a:pt x="371856" y="54864"/>
                    </a:lnTo>
                    <a:lnTo>
                      <a:pt x="0" y="2036064"/>
                    </a:lnTo>
                    <a:lnTo>
                      <a:pt x="30480" y="2097024"/>
                    </a:lnTo>
                    <a:lnTo>
                      <a:pt x="1524000" y="2267712"/>
                    </a:lnTo>
                    <a:lnTo>
                      <a:pt x="1584960" y="2261616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 295"/>
              <p:cNvSpPr/>
              <p:nvPr/>
            </p:nvSpPr>
            <p:spPr bwMode="auto">
              <a:xfrm>
                <a:off x="4078224" y="2353056"/>
                <a:ext cx="1377696" cy="1889760"/>
              </a:xfrm>
              <a:custGeom>
                <a:avLst/>
                <a:gdLst>
                  <a:gd name="connsiteX0" fmla="*/ 316992 w 1377696"/>
                  <a:gd name="connsiteY0" fmla="*/ 0 h 1889760"/>
                  <a:gd name="connsiteX1" fmla="*/ 1377696 w 1377696"/>
                  <a:gd name="connsiteY1" fmla="*/ 243840 h 1889760"/>
                  <a:gd name="connsiteX2" fmla="*/ 1377696 w 1377696"/>
                  <a:gd name="connsiteY2" fmla="*/ 1889760 h 1889760"/>
                  <a:gd name="connsiteX3" fmla="*/ 0 w 1377696"/>
                  <a:gd name="connsiteY3" fmla="*/ 1719072 h 1889760"/>
                  <a:gd name="connsiteX4" fmla="*/ 316992 w 1377696"/>
                  <a:gd name="connsiteY4" fmla="*/ 0 h 188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696" h="1889760">
                    <a:moveTo>
                      <a:pt x="316992" y="0"/>
                    </a:moveTo>
                    <a:lnTo>
                      <a:pt x="1377696" y="243840"/>
                    </a:lnTo>
                    <a:lnTo>
                      <a:pt x="1377696" y="1889760"/>
                    </a:lnTo>
                    <a:lnTo>
                      <a:pt x="0" y="1719072"/>
                    </a:lnTo>
                    <a:lnTo>
                      <a:pt x="316992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 296"/>
              <p:cNvSpPr/>
              <p:nvPr/>
            </p:nvSpPr>
            <p:spPr bwMode="auto">
              <a:xfrm>
                <a:off x="3419856" y="3285744"/>
                <a:ext cx="1633728" cy="1664208"/>
              </a:xfrm>
              <a:custGeom>
                <a:avLst/>
                <a:gdLst>
                  <a:gd name="connsiteX0" fmla="*/ 304800 w 1633728"/>
                  <a:gd name="connsiteY0" fmla="*/ 292608 h 1664208"/>
                  <a:gd name="connsiteX1" fmla="*/ 944880 w 1633728"/>
                  <a:gd name="connsiteY1" fmla="*/ 48768 h 1664208"/>
                  <a:gd name="connsiteX2" fmla="*/ 1213104 w 1633728"/>
                  <a:gd name="connsiteY2" fmla="*/ 0 h 1664208"/>
                  <a:gd name="connsiteX3" fmla="*/ 1353312 w 1633728"/>
                  <a:gd name="connsiteY3" fmla="*/ 152400 h 1664208"/>
                  <a:gd name="connsiteX4" fmla="*/ 1481328 w 1633728"/>
                  <a:gd name="connsiteY4" fmla="*/ 268224 h 1664208"/>
                  <a:gd name="connsiteX5" fmla="*/ 1560576 w 1633728"/>
                  <a:gd name="connsiteY5" fmla="*/ 286512 h 1664208"/>
                  <a:gd name="connsiteX6" fmla="*/ 1633728 w 1633728"/>
                  <a:gd name="connsiteY6" fmla="*/ 426720 h 1664208"/>
                  <a:gd name="connsiteX7" fmla="*/ 1554480 w 1633728"/>
                  <a:gd name="connsiteY7" fmla="*/ 536448 h 1664208"/>
                  <a:gd name="connsiteX8" fmla="*/ 1249680 w 1633728"/>
                  <a:gd name="connsiteY8" fmla="*/ 487680 h 1664208"/>
                  <a:gd name="connsiteX9" fmla="*/ 981456 w 1633728"/>
                  <a:gd name="connsiteY9" fmla="*/ 603504 h 1664208"/>
                  <a:gd name="connsiteX10" fmla="*/ 865632 w 1633728"/>
                  <a:gd name="connsiteY10" fmla="*/ 993648 h 1664208"/>
                  <a:gd name="connsiteX11" fmla="*/ 822960 w 1633728"/>
                  <a:gd name="connsiteY11" fmla="*/ 1213104 h 1664208"/>
                  <a:gd name="connsiteX12" fmla="*/ 603504 w 1633728"/>
                  <a:gd name="connsiteY12" fmla="*/ 1487424 h 1664208"/>
                  <a:gd name="connsiteX13" fmla="*/ 0 w 1633728"/>
                  <a:gd name="connsiteY13" fmla="*/ 1664208 h 166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728" h="1664208">
                    <a:moveTo>
                      <a:pt x="304800" y="292608"/>
                    </a:moveTo>
                    <a:lnTo>
                      <a:pt x="944880" y="48768"/>
                    </a:lnTo>
                    <a:lnTo>
                      <a:pt x="1213104" y="0"/>
                    </a:lnTo>
                    <a:lnTo>
                      <a:pt x="1353312" y="152400"/>
                    </a:lnTo>
                    <a:lnTo>
                      <a:pt x="1481328" y="268224"/>
                    </a:lnTo>
                    <a:lnTo>
                      <a:pt x="1560576" y="286512"/>
                    </a:lnTo>
                    <a:lnTo>
                      <a:pt x="1633728" y="426720"/>
                    </a:lnTo>
                    <a:lnTo>
                      <a:pt x="1554480" y="536448"/>
                    </a:lnTo>
                    <a:lnTo>
                      <a:pt x="1249680" y="487680"/>
                    </a:lnTo>
                    <a:lnTo>
                      <a:pt x="981456" y="603504"/>
                    </a:lnTo>
                    <a:lnTo>
                      <a:pt x="865632" y="993648"/>
                    </a:lnTo>
                    <a:lnTo>
                      <a:pt x="822960" y="1213104"/>
                    </a:lnTo>
                    <a:lnTo>
                      <a:pt x="603504" y="1487424"/>
                    </a:lnTo>
                    <a:lnTo>
                      <a:pt x="0" y="1664208"/>
                    </a:lnTo>
                  </a:path>
                </a:pathLst>
              </a:custGeom>
              <a:solidFill>
                <a:srgbClr val="FFCC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88" name="グループ化 287"/>
            <p:cNvGrpSpPr/>
            <p:nvPr/>
          </p:nvGrpSpPr>
          <p:grpSpPr>
            <a:xfrm>
              <a:off x="6694650" y="5385028"/>
              <a:ext cx="1074917" cy="652683"/>
              <a:chOff x="4742688" y="2999232"/>
              <a:chExt cx="4236720" cy="2572512"/>
            </a:xfrm>
          </p:grpSpPr>
          <p:sp>
            <p:nvSpPr>
              <p:cNvPr id="289" name="フリーフォーム 288"/>
              <p:cNvSpPr/>
              <p:nvPr/>
            </p:nvSpPr>
            <p:spPr bwMode="auto">
              <a:xfrm>
                <a:off x="4742688" y="2999232"/>
                <a:ext cx="4236720" cy="2572512"/>
              </a:xfrm>
              <a:custGeom>
                <a:avLst/>
                <a:gdLst>
                  <a:gd name="connsiteX0" fmla="*/ 4236720 w 4236720"/>
                  <a:gd name="connsiteY0" fmla="*/ 1926336 h 2572512"/>
                  <a:gd name="connsiteX1" fmla="*/ 3560064 w 4236720"/>
                  <a:gd name="connsiteY1" fmla="*/ 1383792 h 2572512"/>
                  <a:gd name="connsiteX2" fmla="*/ 2968752 w 4236720"/>
                  <a:gd name="connsiteY2" fmla="*/ 585216 h 2572512"/>
                  <a:gd name="connsiteX3" fmla="*/ 2078736 w 4236720"/>
                  <a:gd name="connsiteY3" fmla="*/ 176784 h 2572512"/>
                  <a:gd name="connsiteX4" fmla="*/ 1377696 w 4236720"/>
                  <a:gd name="connsiteY4" fmla="*/ 146304 h 2572512"/>
                  <a:gd name="connsiteX5" fmla="*/ 1213104 w 4236720"/>
                  <a:gd name="connsiteY5" fmla="*/ 152400 h 2572512"/>
                  <a:gd name="connsiteX6" fmla="*/ 1158240 w 4236720"/>
                  <a:gd name="connsiteY6" fmla="*/ 225552 h 2572512"/>
                  <a:gd name="connsiteX7" fmla="*/ 829056 w 4236720"/>
                  <a:gd name="connsiteY7" fmla="*/ 103632 h 2572512"/>
                  <a:gd name="connsiteX8" fmla="*/ 402336 w 4236720"/>
                  <a:gd name="connsiteY8" fmla="*/ 48768 h 2572512"/>
                  <a:gd name="connsiteX9" fmla="*/ 268224 w 4236720"/>
                  <a:gd name="connsiteY9" fmla="*/ 60960 h 2572512"/>
                  <a:gd name="connsiteX10" fmla="*/ 115824 w 4236720"/>
                  <a:gd name="connsiteY10" fmla="*/ 0 h 2572512"/>
                  <a:gd name="connsiteX11" fmla="*/ 0 w 4236720"/>
                  <a:gd name="connsiteY11" fmla="*/ 18288 h 2572512"/>
                  <a:gd name="connsiteX12" fmla="*/ 0 w 4236720"/>
                  <a:gd name="connsiteY12" fmla="*/ 152400 h 2572512"/>
                  <a:gd name="connsiteX13" fmla="*/ 201168 w 4236720"/>
                  <a:gd name="connsiteY13" fmla="*/ 335280 h 2572512"/>
                  <a:gd name="connsiteX14" fmla="*/ 810768 w 4236720"/>
                  <a:gd name="connsiteY14" fmla="*/ 591312 h 2572512"/>
                  <a:gd name="connsiteX15" fmla="*/ 1231392 w 4236720"/>
                  <a:gd name="connsiteY15" fmla="*/ 829056 h 2572512"/>
                  <a:gd name="connsiteX16" fmla="*/ 1341120 w 4236720"/>
                  <a:gd name="connsiteY16" fmla="*/ 938784 h 2572512"/>
                  <a:gd name="connsiteX17" fmla="*/ 1249680 w 4236720"/>
                  <a:gd name="connsiteY17" fmla="*/ 1152144 h 2572512"/>
                  <a:gd name="connsiteX18" fmla="*/ 1316736 w 4236720"/>
                  <a:gd name="connsiteY18" fmla="*/ 1432560 h 2572512"/>
                  <a:gd name="connsiteX19" fmla="*/ 1456944 w 4236720"/>
                  <a:gd name="connsiteY19" fmla="*/ 1725168 h 2572512"/>
                  <a:gd name="connsiteX20" fmla="*/ 1889760 w 4236720"/>
                  <a:gd name="connsiteY20" fmla="*/ 1987296 h 2572512"/>
                  <a:gd name="connsiteX21" fmla="*/ 2700528 w 4236720"/>
                  <a:gd name="connsiteY21" fmla="*/ 2359152 h 2572512"/>
                  <a:gd name="connsiteX22" fmla="*/ 3773424 w 4236720"/>
                  <a:gd name="connsiteY22" fmla="*/ 2572512 h 2572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236720" h="2572512">
                    <a:moveTo>
                      <a:pt x="4236720" y="1926336"/>
                    </a:moveTo>
                    <a:lnTo>
                      <a:pt x="3560064" y="1383792"/>
                    </a:lnTo>
                    <a:lnTo>
                      <a:pt x="2968752" y="585216"/>
                    </a:lnTo>
                    <a:lnTo>
                      <a:pt x="2078736" y="176784"/>
                    </a:lnTo>
                    <a:lnTo>
                      <a:pt x="1377696" y="146304"/>
                    </a:lnTo>
                    <a:lnTo>
                      <a:pt x="1213104" y="152400"/>
                    </a:lnTo>
                    <a:lnTo>
                      <a:pt x="1158240" y="225552"/>
                    </a:lnTo>
                    <a:lnTo>
                      <a:pt x="829056" y="103632"/>
                    </a:lnTo>
                    <a:lnTo>
                      <a:pt x="402336" y="48768"/>
                    </a:lnTo>
                    <a:lnTo>
                      <a:pt x="268224" y="60960"/>
                    </a:lnTo>
                    <a:lnTo>
                      <a:pt x="115824" y="0"/>
                    </a:lnTo>
                    <a:lnTo>
                      <a:pt x="0" y="18288"/>
                    </a:lnTo>
                    <a:lnTo>
                      <a:pt x="0" y="152400"/>
                    </a:lnTo>
                    <a:lnTo>
                      <a:pt x="201168" y="335280"/>
                    </a:lnTo>
                    <a:lnTo>
                      <a:pt x="810768" y="591312"/>
                    </a:lnTo>
                    <a:lnTo>
                      <a:pt x="1231392" y="829056"/>
                    </a:lnTo>
                    <a:lnTo>
                      <a:pt x="1341120" y="938784"/>
                    </a:lnTo>
                    <a:lnTo>
                      <a:pt x="1249680" y="1152144"/>
                    </a:lnTo>
                    <a:lnTo>
                      <a:pt x="1316736" y="1432560"/>
                    </a:lnTo>
                    <a:lnTo>
                      <a:pt x="1456944" y="1725168"/>
                    </a:lnTo>
                    <a:lnTo>
                      <a:pt x="1889760" y="1987296"/>
                    </a:lnTo>
                    <a:lnTo>
                      <a:pt x="2700528" y="2359152"/>
                    </a:lnTo>
                    <a:lnTo>
                      <a:pt x="3773424" y="2572512"/>
                    </a:lnTo>
                  </a:path>
                </a:pathLst>
              </a:custGeom>
              <a:solidFill>
                <a:srgbClr val="FFCC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0" name="フリーフォーム 289"/>
              <p:cNvSpPr/>
              <p:nvPr/>
            </p:nvSpPr>
            <p:spPr bwMode="auto">
              <a:xfrm>
                <a:off x="5919216" y="3230880"/>
                <a:ext cx="426720" cy="109728"/>
              </a:xfrm>
              <a:custGeom>
                <a:avLst/>
                <a:gdLst>
                  <a:gd name="connsiteX0" fmla="*/ 0 w 426720"/>
                  <a:gd name="connsiteY0" fmla="*/ 0 h 109728"/>
                  <a:gd name="connsiteX1" fmla="*/ 347472 w 426720"/>
                  <a:gd name="connsiteY1" fmla="*/ 109728 h 109728"/>
                  <a:gd name="connsiteX2" fmla="*/ 426720 w 426720"/>
                  <a:gd name="connsiteY2" fmla="*/ 109728 h 10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26720" h="109728">
                    <a:moveTo>
                      <a:pt x="0" y="0"/>
                    </a:moveTo>
                    <a:lnTo>
                      <a:pt x="347472" y="109728"/>
                    </a:lnTo>
                    <a:lnTo>
                      <a:pt x="426720" y="109728"/>
                    </a:lnTo>
                  </a:path>
                </a:pathLst>
              </a:custGeom>
              <a:solidFill>
                <a:srgbClr val="FFCC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1" name="フリーフォーム 290"/>
              <p:cNvSpPr/>
              <p:nvPr/>
            </p:nvSpPr>
            <p:spPr bwMode="auto">
              <a:xfrm>
                <a:off x="6120384" y="4017264"/>
                <a:ext cx="237744" cy="237744"/>
              </a:xfrm>
              <a:custGeom>
                <a:avLst/>
                <a:gdLst>
                  <a:gd name="connsiteX0" fmla="*/ 0 w 237744"/>
                  <a:gd name="connsiteY0" fmla="*/ 0 h 237744"/>
                  <a:gd name="connsiteX1" fmla="*/ 85344 w 237744"/>
                  <a:gd name="connsiteY1" fmla="*/ 140208 h 237744"/>
                  <a:gd name="connsiteX2" fmla="*/ 73152 w 237744"/>
                  <a:gd name="connsiteY2" fmla="*/ 237744 h 237744"/>
                  <a:gd name="connsiteX3" fmla="*/ 237744 w 237744"/>
                  <a:gd name="connsiteY3" fmla="*/ 79248 h 237744"/>
                  <a:gd name="connsiteX4" fmla="*/ 109728 w 237744"/>
                  <a:gd name="connsiteY4" fmla="*/ 73152 h 237744"/>
                  <a:gd name="connsiteX5" fmla="*/ 0 w 237744"/>
                  <a:gd name="connsiteY5" fmla="*/ 0 h 237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7744" h="237744">
                    <a:moveTo>
                      <a:pt x="0" y="0"/>
                    </a:moveTo>
                    <a:lnTo>
                      <a:pt x="85344" y="140208"/>
                    </a:lnTo>
                    <a:lnTo>
                      <a:pt x="73152" y="237744"/>
                    </a:lnTo>
                    <a:lnTo>
                      <a:pt x="237744" y="79248"/>
                    </a:lnTo>
                    <a:lnTo>
                      <a:pt x="109728" y="731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 291"/>
              <p:cNvSpPr/>
              <p:nvPr/>
            </p:nvSpPr>
            <p:spPr bwMode="auto">
              <a:xfrm>
                <a:off x="6144768" y="4200144"/>
                <a:ext cx="188976" cy="201168"/>
              </a:xfrm>
              <a:custGeom>
                <a:avLst/>
                <a:gdLst>
                  <a:gd name="connsiteX0" fmla="*/ 0 w 188976"/>
                  <a:gd name="connsiteY0" fmla="*/ 0 h 201168"/>
                  <a:gd name="connsiteX1" fmla="*/ 109728 w 188976"/>
                  <a:gd name="connsiteY1" fmla="*/ 170688 h 201168"/>
                  <a:gd name="connsiteX2" fmla="*/ 188976 w 188976"/>
                  <a:gd name="connsiteY2" fmla="*/ 201168 h 201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976" h="201168">
                    <a:moveTo>
                      <a:pt x="0" y="0"/>
                    </a:moveTo>
                    <a:lnTo>
                      <a:pt x="109728" y="170688"/>
                    </a:lnTo>
                    <a:lnTo>
                      <a:pt x="188976" y="201168"/>
                    </a:lnTo>
                  </a:path>
                </a:pathLst>
              </a:custGeom>
              <a:no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98" name="グループ化 297"/>
          <p:cNvGrpSpPr/>
          <p:nvPr/>
        </p:nvGrpSpPr>
        <p:grpSpPr>
          <a:xfrm>
            <a:off x="7806062" y="1162330"/>
            <a:ext cx="1815909" cy="853339"/>
            <a:chOff x="1511808" y="2032000"/>
            <a:chExt cx="7195312" cy="3381248"/>
          </a:xfrm>
        </p:grpSpPr>
        <p:sp>
          <p:nvSpPr>
            <p:cNvPr id="299" name="フリーフォーム 298"/>
            <p:cNvSpPr/>
            <p:nvPr/>
          </p:nvSpPr>
          <p:spPr bwMode="auto">
            <a:xfrm>
              <a:off x="1511808" y="2627376"/>
              <a:ext cx="3974592" cy="2785872"/>
            </a:xfrm>
            <a:custGeom>
              <a:avLst/>
              <a:gdLst>
                <a:gd name="connsiteX0" fmla="*/ 0 w 3974592"/>
                <a:gd name="connsiteY0" fmla="*/ 2304288 h 2785872"/>
                <a:gd name="connsiteX1" fmla="*/ 743712 w 3974592"/>
                <a:gd name="connsiteY1" fmla="*/ 1853184 h 2785872"/>
                <a:gd name="connsiteX2" fmla="*/ 1054608 w 3974592"/>
                <a:gd name="connsiteY2" fmla="*/ 1456944 h 2785872"/>
                <a:gd name="connsiteX3" fmla="*/ 1359408 w 3974592"/>
                <a:gd name="connsiteY3" fmla="*/ 688848 h 2785872"/>
                <a:gd name="connsiteX4" fmla="*/ 1578864 w 3974592"/>
                <a:gd name="connsiteY4" fmla="*/ 530352 h 2785872"/>
                <a:gd name="connsiteX5" fmla="*/ 2054352 w 3974592"/>
                <a:gd name="connsiteY5" fmla="*/ 243840 h 2785872"/>
                <a:gd name="connsiteX6" fmla="*/ 2225040 w 3974592"/>
                <a:gd name="connsiteY6" fmla="*/ 115824 h 2785872"/>
                <a:gd name="connsiteX7" fmla="*/ 2310384 w 3974592"/>
                <a:gd name="connsiteY7" fmla="*/ 0 h 2785872"/>
                <a:gd name="connsiteX8" fmla="*/ 2432304 w 3974592"/>
                <a:gd name="connsiteY8" fmla="*/ 30480 h 2785872"/>
                <a:gd name="connsiteX9" fmla="*/ 2438400 w 3974592"/>
                <a:gd name="connsiteY9" fmla="*/ 158496 h 2785872"/>
                <a:gd name="connsiteX10" fmla="*/ 2316480 w 3974592"/>
                <a:gd name="connsiteY10" fmla="*/ 774192 h 2785872"/>
                <a:gd name="connsiteX11" fmla="*/ 3163824 w 3974592"/>
                <a:gd name="connsiteY11" fmla="*/ 981456 h 2785872"/>
                <a:gd name="connsiteX12" fmla="*/ 3438144 w 3974592"/>
                <a:gd name="connsiteY12" fmla="*/ 1072896 h 2785872"/>
                <a:gd name="connsiteX13" fmla="*/ 3864864 w 3974592"/>
                <a:gd name="connsiteY13" fmla="*/ 999744 h 2785872"/>
                <a:gd name="connsiteX14" fmla="*/ 3944112 w 3974592"/>
                <a:gd name="connsiteY14" fmla="*/ 1078992 h 2785872"/>
                <a:gd name="connsiteX15" fmla="*/ 3944112 w 3974592"/>
                <a:gd name="connsiteY15" fmla="*/ 1170432 h 2785872"/>
                <a:gd name="connsiteX16" fmla="*/ 3688080 w 3974592"/>
                <a:gd name="connsiteY16" fmla="*/ 1292352 h 2785872"/>
                <a:gd name="connsiteX17" fmla="*/ 3889248 w 3974592"/>
                <a:gd name="connsiteY17" fmla="*/ 1249680 h 2785872"/>
                <a:gd name="connsiteX18" fmla="*/ 3974592 w 3974592"/>
                <a:gd name="connsiteY18" fmla="*/ 1316736 h 2785872"/>
                <a:gd name="connsiteX19" fmla="*/ 3968496 w 3974592"/>
                <a:gd name="connsiteY19" fmla="*/ 1414272 h 2785872"/>
                <a:gd name="connsiteX20" fmla="*/ 3877056 w 3974592"/>
                <a:gd name="connsiteY20" fmla="*/ 1572768 h 2785872"/>
                <a:gd name="connsiteX21" fmla="*/ 3450336 w 3974592"/>
                <a:gd name="connsiteY21" fmla="*/ 1975104 h 2785872"/>
                <a:gd name="connsiteX22" fmla="*/ 2859024 w 3974592"/>
                <a:gd name="connsiteY22" fmla="*/ 2273808 h 2785872"/>
                <a:gd name="connsiteX23" fmla="*/ 1999488 w 3974592"/>
                <a:gd name="connsiteY23" fmla="*/ 2523744 h 2785872"/>
                <a:gd name="connsiteX24" fmla="*/ 1456944 w 3974592"/>
                <a:gd name="connsiteY24" fmla="*/ 2560320 h 2785872"/>
                <a:gd name="connsiteX25" fmla="*/ 950976 w 3974592"/>
                <a:gd name="connsiteY25" fmla="*/ 2785872 h 2785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74592" h="2785872">
                  <a:moveTo>
                    <a:pt x="0" y="2304288"/>
                  </a:moveTo>
                  <a:lnTo>
                    <a:pt x="743712" y="1853184"/>
                  </a:lnTo>
                  <a:lnTo>
                    <a:pt x="1054608" y="1456944"/>
                  </a:lnTo>
                  <a:lnTo>
                    <a:pt x="1359408" y="688848"/>
                  </a:lnTo>
                  <a:lnTo>
                    <a:pt x="1578864" y="530352"/>
                  </a:lnTo>
                  <a:lnTo>
                    <a:pt x="2054352" y="243840"/>
                  </a:lnTo>
                  <a:lnTo>
                    <a:pt x="2225040" y="115824"/>
                  </a:lnTo>
                  <a:lnTo>
                    <a:pt x="2310384" y="0"/>
                  </a:lnTo>
                  <a:lnTo>
                    <a:pt x="2432304" y="30480"/>
                  </a:lnTo>
                  <a:lnTo>
                    <a:pt x="2438400" y="158496"/>
                  </a:lnTo>
                  <a:lnTo>
                    <a:pt x="2316480" y="774192"/>
                  </a:lnTo>
                  <a:lnTo>
                    <a:pt x="3163824" y="981456"/>
                  </a:lnTo>
                  <a:lnTo>
                    <a:pt x="3438144" y="1072896"/>
                  </a:lnTo>
                  <a:lnTo>
                    <a:pt x="3864864" y="999744"/>
                  </a:lnTo>
                  <a:lnTo>
                    <a:pt x="3944112" y="1078992"/>
                  </a:lnTo>
                  <a:lnTo>
                    <a:pt x="3944112" y="1170432"/>
                  </a:lnTo>
                  <a:lnTo>
                    <a:pt x="3688080" y="1292352"/>
                  </a:lnTo>
                  <a:lnTo>
                    <a:pt x="3889248" y="1249680"/>
                  </a:lnTo>
                  <a:lnTo>
                    <a:pt x="3974592" y="1316736"/>
                  </a:lnTo>
                  <a:lnTo>
                    <a:pt x="3968496" y="1414272"/>
                  </a:lnTo>
                  <a:lnTo>
                    <a:pt x="3877056" y="1572768"/>
                  </a:lnTo>
                  <a:lnTo>
                    <a:pt x="3450336" y="1975104"/>
                  </a:lnTo>
                  <a:lnTo>
                    <a:pt x="2859024" y="2273808"/>
                  </a:lnTo>
                  <a:lnTo>
                    <a:pt x="1999488" y="2523744"/>
                  </a:lnTo>
                  <a:lnTo>
                    <a:pt x="1456944" y="2560320"/>
                  </a:lnTo>
                  <a:lnTo>
                    <a:pt x="950976" y="2785872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0" name="フリーフォーム 299"/>
            <p:cNvSpPr/>
            <p:nvPr/>
          </p:nvSpPr>
          <p:spPr bwMode="auto">
            <a:xfrm>
              <a:off x="3606800" y="3977640"/>
              <a:ext cx="807720" cy="792480"/>
            </a:xfrm>
            <a:custGeom>
              <a:avLst/>
              <a:gdLst>
                <a:gd name="connsiteX0" fmla="*/ 25400 w 807720"/>
                <a:gd name="connsiteY0" fmla="*/ 167640 h 792480"/>
                <a:gd name="connsiteX1" fmla="*/ 0 w 807720"/>
                <a:gd name="connsiteY1" fmla="*/ 497840 h 792480"/>
                <a:gd name="connsiteX2" fmla="*/ 213360 w 807720"/>
                <a:gd name="connsiteY2" fmla="*/ 492760 h 792480"/>
                <a:gd name="connsiteX3" fmla="*/ 523240 w 807720"/>
                <a:gd name="connsiteY3" fmla="*/ 579120 h 792480"/>
                <a:gd name="connsiteX4" fmla="*/ 807720 w 807720"/>
                <a:gd name="connsiteY4" fmla="*/ 792480 h 792480"/>
                <a:gd name="connsiteX5" fmla="*/ 548640 w 807720"/>
                <a:gd name="connsiteY5" fmla="*/ 396240 h 792480"/>
                <a:gd name="connsiteX6" fmla="*/ 187960 w 807720"/>
                <a:gd name="connsiteY6" fmla="*/ 269240 h 792480"/>
                <a:gd name="connsiteX7" fmla="*/ 40640 w 807720"/>
                <a:gd name="connsiteY7" fmla="*/ 0 h 792480"/>
                <a:gd name="connsiteX8" fmla="*/ 25400 w 807720"/>
                <a:gd name="connsiteY8" fmla="*/ 167640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720" h="792480">
                  <a:moveTo>
                    <a:pt x="25400" y="167640"/>
                  </a:moveTo>
                  <a:lnTo>
                    <a:pt x="0" y="497840"/>
                  </a:lnTo>
                  <a:lnTo>
                    <a:pt x="213360" y="492760"/>
                  </a:lnTo>
                  <a:lnTo>
                    <a:pt x="523240" y="579120"/>
                  </a:lnTo>
                  <a:lnTo>
                    <a:pt x="807720" y="792480"/>
                  </a:lnTo>
                  <a:lnTo>
                    <a:pt x="548640" y="396240"/>
                  </a:lnTo>
                  <a:lnTo>
                    <a:pt x="187960" y="269240"/>
                  </a:lnTo>
                  <a:lnTo>
                    <a:pt x="40640" y="0"/>
                  </a:lnTo>
                  <a:lnTo>
                    <a:pt x="25400" y="16764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 300"/>
            <p:cNvSpPr/>
            <p:nvPr/>
          </p:nvSpPr>
          <p:spPr bwMode="auto">
            <a:xfrm>
              <a:off x="3510280" y="2971800"/>
              <a:ext cx="406400" cy="629920"/>
            </a:xfrm>
            <a:custGeom>
              <a:avLst/>
              <a:gdLst>
                <a:gd name="connsiteX0" fmla="*/ 355600 w 401320"/>
                <a:gd name="connsiteY0" fmla="*/ 0 h 660400"/>
                <a:gd name="connsiteX1" fmla="*/ 401320 w 401320"/>
                <a:gd name="connsiteY1" fmla="*/ 81280 h 660400"/>
                <a:gd name="connsiteX2" fmla="*/ 381000 w 401320"/>
                <a:gd name="connsiteY2" fmla="*/ 279400 h 660400"/>
                <a:gd name="connsiteX3" fmla="*/ 259080 w 401320"/>
                <a:gd name="connsiteY3" fmla="*/ 660400 h 660400"/>
                <a:gd name="connsiteX4" fmla="*/ 254000 w 401320"/>
                <a:gd name="connsiteY4" fmla="*/ 492760 h 660400"/>
                <a:gd name="connsiteX5" fmla="*/ 101600 w 401320"/>
                <a:gd name="connsiteY5" fmla="*/ 472440 h 660400"/>
                <a:gd name="connsiteX6" fmla="*/ 0 w 401320"/>
                <a:gd name="connsiteY6" fmla="*/ 452120 h 660400"/>
                <a:gd name="connsiteX7" fmla="*/ 208280 w 401320"/>
                <a:gd name="connsiteY7" fmla="*/ 381000 h 660400"/>
                <a:gd name="connsiteX8" fmla="*/ 304800 w 401320"/>
                <a:gd name="connsiteY8" fmla="*/ 182880 h 660400"/>
                <a:gd name="connsiteX9" fmla="*/ 355600 w 401320"/>
                <a:gd name="connsiteY9" fmla="*/ 0 h 660400"/>
                <a:gd name="connsiteX0" fmla="*/ 355600 w 411480"/>
                <a:gd name="connsiteY0" fmla="*/ 0 h 660400"/>
                <a:gd name="connsiteX1" fmla="*/ 401320 w 411480"/>
                <a:gd name="connsiteY1" fmla="*/ 81280 h 660400"/>
                <a:gd name="connsiteX2" fmla="*/ 381000 w 411480"/>
                <a:gd name="connsiteY2" fmla="*/ 279400 h 660400"/>
                <a:gd name="connsiteX3" fmla="*/ 259080 w 411480"/>
                <a:gd name="connsiteY3" fmla="*/ 660400 h 660400"/>
                <a:gd name="connsiteX4" fmla="*/ 254000 w 411480"/>
                <a:gd name="connsiteY4" fmla="*/ 492760 h 660400"/>
                <a:gd name="connsiteX5" fmla="*/ 101600 w 411480"/>
                <a:gd name="connsiteY5" fmla="*/ 472440 h 660400"/>
                <a:gd name="connsiteX6" fmla="*/ 0 w 411480"/>
                <a:gd name="connsiteY6" fmla="*/ 452120 h 660400"/>
                <a:gd name="connsiteX7" fmla="*/ 208280 w 411480"/>
                <a:gd name="connsiteY7" fmla="*/ 381000 h 660400"/>
                <a:gd name="connsiteX8" fmla="*/ 304800 w 411480"/>
                <a:gd name="connsiteY8" fmla="*/ 182880 h 660400"/>
                <a:gd name="connsiteX9" fmla="*/ 411480 w 411480"/>
                <a:gd name="connsiteY9" fmla="*/ 25400 h 660400"/>
                <a:gd name="connsiteX10" fmla="*/ 355600 w 411480"/>
                <a:gd name="connsiteY10" fmla="*/ 0 h 660400"/>
                <a:gd name="connsiteX0" fmla="*/ 355600 w 411480"/>
                <a:gd name="connsiteY0" fmla="*/ 0 h 660400"/>
                <a:gd name="connsiteX1" fmla="*/ 401320 w 411480"/>
                <a:gd name="connsiteY1" fmla="*/ 81280 h 660400"/>
                <a:gd name="connsiteX2" fmla="*/ 381000 w 411480"/>
                <a:gd name="connsiteY2" fmla="*/ 279400 h 660400"/>
                <a:gd name="connsiteX3" fmla="*/ 259080 w 411480"/>
                <a:gd name="connsiteY3" fmla="*/ 660400 h 660400"/>
                <a:gd name="connsiteX4" fmla="*/ 254000 w 411480"/>
                <a:gd name="connsiteY4" fmla="*/ 492760 h 660400"/>
                <a:gd name="connsiteX5" fmla="*/ 101600 w 411480"/>
                <a:gd name="connsiteY5" fmla="*/ 472440 h 660400"/>
                <a:gd name="connsiteX6" fmla="*/ 0 w 411480"/>
                <a:gd name="connsiteY6" fmla="*/ 452120 h 660400"/>
                <a:gd name="connsiteX7" fmla="*/ 208280 w 411480"/>
                <a:gd name="connsiteY7" fmla="*/ 381000 h 660400"/>
                <a:gd name="connsiteX8" fmla="*/ 309880 w 411480"/>
                <a:gd name="connsiteY8" fmla="*/ 213360 h 660400"/>
                <a:gd name="connsiteX9" fmla="*/ 411480 w 411480"/>
                <a:gd name="connsiteY9" fmla="*/ 25400 h 660400"/>
                <a:gd name="connsiteX10" fmla="*/ 355600 w 411480"/>
                <a:gd name="connsiteY10" fmla="*/ 0 h 660400"/>
                <a:gd name="connsiteX0" fmla="*/ 355600 w 401320"/>
                <a:gd name="connsiteY0" fmla="*/ 0 h 660400"/>
                <a:gd name="connsiteX1" fmla="*/ 401320 w 401320"/>
                <a:gd name="connsiteY1" fmla="*/ 81280 h 660400"/>
                <a:gd name="connsiteX2" fmla="*/ 381000 w 401320"/>
                <a:gd name="connsiteY2" fmla="*/ 279400 h 660400"/>
                <a:gd name="connsiteX3" fmla="*/ 259080 w 401320"/>
                <a:gd name="connsiteY3" fmla="*/ 660400 h 660400"/>
                <a:gd name="connsiteX4" fmla="*/ 254000 w 401320"/>
                <a:gd name="connsiteY4" fmla="*/ 492760 h 660400"/>
                <a:gd name="connsiteX5" fmla="*/ 101600 w 401320"/>
                <a:gd name="connsiteY5" fmla="*/ 472440 h 660400"/>
                <a:gd name="connsiteX6" fmla="*/ 0 w 401320"/>
                <a:gd name="connsiteY6" fmla="*/ 452120 h 660400"/>
                <a:gd name="connsiteX7" fmla="*/ 208280 w 401320"/>
                <a:gd name="connsiteY7" fmla="*/ 381000 h 660400"/>
                <a:gd name="connsiteX8" fmla="*/ 309880 w 401320"/>
                <a:gd name="connsiteY8" fmla="*/ 213360 h 660400"/>
                <a:gd name="connsiteX9" fmla="*/ 355600 w 401320"/>
                <a:gd name="connsiteY9" fmla="*/ 0 h 660400"/>
                <a:gd name="connsiteX0" fmla="*/ 355600 w 406400"/>
                <a:gd name="connsiteY0" fmla="*/ 0 h 660400"/>
                <a:gd name="connsiteX1" fmla="*/ 406400 w 406400"/>
                <a:gd name="connsiteY1" fmla="*/ 152400 h 660400"/>
                <a:gd name="connsiteX2" fmla="*/ 381000 w 406400"/>
                <a:gd name="connsiteY2" fmla="*/ 279400 h 660400"/>
                <a:gd name="connsiteX3" fmla="*/ 259080 w 406400"/>
                <a:gd name="connsiteY3" fmla="*/ 660400 h 660400"/>
                <a:gd name="connsiteX4" fmla="*/ 254000 w 406400"/>
                <a:gd name="connsiteY4" fmla="*/ 492760 h 660400"/>
                <a:gd name="connsiteX5" fmla="*/ 101600 w 406400"/>
                <a:gd name="connsiteY5" fmla="*/ 472440 h 660400"/>
                <a:gd name="connsiteX6" fmla="*/ 0 w 406400"/>
                <a:gd name="connsiteY6" fmla="*/ 452120 h 660400"/>
                <a:gd name="connsiteX7" fmla="*/ 208280 w 406400"/>
                <a:gd name="connsiteY7" fmla="*/ 381000 h 660400"/>
                <a:gd name="connsiteX8" fmla="*/ 309880 w 406400"/>
                <a:gd name="connsiteY8" fmla="*/ 213360 h 660400"/>
                <a:gd name="connsiteX9" fmla="*/ 355600 w 406400"/>
                <a:gd name="connsiteY9" fmla="*/ 0 h 660400"/>
                <a:gd name="connsiteX0" fmla="*/ 355600 w 406400"/>
                <a:gd name="connsiteY0" fmla="*/ 0 h 660400"/>
                <a:gd name="connsiteX1" fmla="*/ 406400 w 406400"/>
                <a:gd name="connsiteY1" fmla="*/ 152400 h 660400"/>
                <a:gd name="connsiteX2" fmla="*/ 381000 w 406400"/>
                <a:gd name="connsiteY2" fmla="*/ 279400 h 660400"/>
                <a:gd name="connsiteX3" fmla="*/ 259080 w 406400"/>
                <a:gd name="connsiteY3" fmla="*/ 660400 h 660400"/>
                <a:gd name="connsiteX4" fmla="*/ 254000 w 406400"/>
                <a:gd name="connsiteY4" fmla="*/ 492760 h 660400"/>
                <a:gd name="connsiteX5" fmla="*/ 101600 w 406400"/>
                <a:gd name="connsiteY5" fmla="*/ 472440 h 660400"/>
                <a:gd name="connsiteX6" fmla="*/ 0 w 406400"/>
                <a:gd name="connsiteY6" fmla="*/ 452120 h 660400"/>
                <a:gd name="connsiteX7" fmla="*/ 208280 w 406400"/>
                <a:gd name="connsiteY7" fmla="*/ 381000 h 660400"/>
                <a:gd name="connsiteX8" fmla="*/ 345440 w 406400"/>
                <a:gd name="connsiteY8" fmla="*/ 218440 h 660400"/>
                <a:gd name="connsiteX9" fmla="*/ 355600 w 406400"/>
                <a:gd name="connsiteY9" fmla="*/ 0 h 660400"/>
                <a:gd name="connsiteX0" fmla="*/ 391160 w 406400"/>
                <a:gd name="connsiteY0" fmla="*/ 0 h 629920"/>
                <a:gd name="connsiteX1" fmla="*/ 406400 w 406400"/>
                <a:gd name="connsiteY1" fmla="*/ 121920 h 629920"/>
                <a:gd name="connsiteX2" fmla="*/ 381000 w 406400"/>
                <a:gd name="connsiteY2" fmla="*/ 248920 h 629920"/>
                <a:gd name="connsiteX3" fmla="*/ 259080 w 406400"/>
                <a:gd name="connsiteY3" fmla="*/ 629920 h 629920"/>
                <a:gd name="connsiteX4" fmla="*/ 254000 w 406400"/>
                <a:gd name="connsiteY4" fmla="*/ 462280 h 629920"/>
                <a:gd name="connsiteX5" fmla="*/ 101600 w 406400"/>
                <a:gd name="connsiteY5" fmla="*/ 441960 h 629920"/>
                <a:gd name="connsiteX6" fmla="*/ 0 w 406400"/>
                <a:gd name="connsiteY6" fmla="*/ 421640 h 629920"/>
                <a:gd name="connsiteX7" fmla="*/ 208280 w 406400"/>
                <a:gd name="connsiteY7" fmla="*/ 350520 h 629920"/>
                <a:gd name="connsiteX8" fmla="*/ 345440 w 406400"/>
                <a:gd name="connsiteY8" fmla="*/ 187960 h 629920"/>
                <a:gd name="connsiteX9" fmla="*/ 391160 w 406400"/>
                <a:gd name="connsiteY9" fmla="*/ 0 h 629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400" h="629920">
                  <a:moveTo>
                    <a:pt x="391160" y="0"/>
                  </a:moveTo>
                  <a:lnTo>
                    <a:pt x="406400" y="121920"/>
                  </a:lnTo>
                  <a:lnTo>
                    <a:pt x="381000" y="248920"/>
                  </a:lnTo>
                  <a:lnTo>
                    <a:pt x="259080" y="629920"/>
                  </a:lnTo>
                  <a:lnTo>
                    <a:pt x="254000" y="462280"/>
                  </a:lnTo>
                  <a:lnTo>
                    <a:pt x="101600" y="441960"/>
                  </a:lnTo>
                  <a:lnTo>
                    <a:pt x="0" y="421640"/>
                  </a:lnTo>
                  <a:lnTo>
                    <a:pt x="208280" y="350520"/>
                  </a:lnTo>
                  <a:lnTo>
                    <a:pt x="345440" y="187960"/>
                  </a:lnTo>
                  <a:cubicBezTo>
                    <a:pt x="369993" y="124460"/>
                    <a:pt x="375920" y="22013"/>
                    <a:pt x="391160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 301"/>
            <p:cNvSpPr/>
            <p:nvPr/>
          </p:nvSpPr>
          <p:spPr bwMode="auto">
            <a:xfrm>
              <a:off x="3525520" y="2992120"/>
              <a:ext cx="386080" cy="406400"/>
            </a:xfrm>
            <a:custGeom>
              <a:avLst/>
              <a:gdLst>
                <a:gd name="connsiteX0" fmla="*/ 0 w 386080"/>
                <a:gd name="connsiteY0" fmla="*/ 406400 h 406400"/>
                <a:gd name="connsiteX1" fmla="*/ 213360 w 386080"/>
                <a:gd name="connsiteY1" fmla="*/ 304800 h 406400"/>
                <a:gd name="connsiteX2" fmla="*/ 304800 w 386080"/>
                <a:gd name="connsiteY2" fmla="*/ 91440 h 406400"/>
                <a:gd name="connsiteX3" fmla="*/ 386080 w 386080"/>
                <a:gd name="connsiteY3" fmla="*/ 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080" h="406400">
                  <a:moveTo>
                    <a:pt x="0" y="406400"/>
                  </a:moveTo>
                  <a:lnTo>
                    <a:pt x="213360" y="304800"/>
                  </a:lnTo>
                  <a:lnTo>
                    <a:pt x="304800" y="91440"/>
                  </a:lnTo>
                  <a:lnTo>
                    <a:pt x="386080" y="0"/>
                  </a:lnTo>
                </a:path>
              </a:pathLst>
            </a:custGeom>
            <a:no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3" name="フリーフォーム 302"/>
            <p:cNvSpPr/>
            <p:nvPr/>
          </p:nvSpPr>
          <p:spPr bwMode="auto">
            <a:xfrm>
              <a:off x="3669792" y="2078736"/>
              <a:ext cx="1700784" cy="2535936"/>
            </a:xfrm>
            <a:custGeom>
              <a:avLst/>
              <a:gdLst>
                <a:gd name="connsiteX0" fmla="*/ 451104 w 1700784"/>
                <a:gd name="connsiteY0" fmla="*/ 0 h 2535936"/>
                <a:gd name="connsiteX1" fmla="*/ 390144 w 1700784"/>
                <a:gd name="connsiteY1" fmla="*/ 67056 h 2535936"/>
                <a:gd name="connsiteX2" fmla="*/ 0 w 1700784"/>
                <a:gd name="connsiteY2" fmla="*/ 2200656 h 2535936"/>
                <a:gd name="connsiteX3" fmla="*/ 18288 w 1700784"/>
                <a:gd name="connsiteY3" fmla="*/ 2298192 h 2535936"/>
                <a:gd name="connsiteX4" fmla="*/ 1450848 w 1700784"/>
                <a:gd name="connsiteY4" fmla="*/ 2535936 h 2535936"/>
                <a:gd name="connsiteX5" fmla="*/ 1542288 w 1700784"/>
                <a:gd name="connsiteY5" fmla="*/ 2474976 h 2535936"/>
                <a:gd name="connsiteX6" fmla="*/ 1700784 w 1700784"/>
                <a:gd name="connsiteY6" fmla="*/ 262128 h 2535936"/>
                <a:gd name="connsiteX7" fmla="*/ 1670304 w 1700784"/>
                <a:gd name="connsiteY7" fmla="*/ 219456 h 2535936"/>
                <a:gd name="connsiteX8" fmla="*/ 451104 w 1700784"/>
                <a:gd name="connsiteY8" fmla="*/ 0 h 2535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0784" h="2535936">
                  <a:moveTo>
                    <a:pt x="451104" y="0"/>
                  </a:moveTo>
                  <a:lnTo>
                    <a:pt x="390144" y="67056"/>
                  </a:lnTo>
                  <a:lnTo>
                    <a:pt x="0" y="2200656"/>
                  </a:lnTo>
                  <a:lnTo>
                    <a:pt x="18288" y="2298192"/>
                  </a:lnTo>
                  <a:lnTo>
                    <a:pt x="1450848" y="2535936"/>
                  </a:lnTo>
                  <a:lnTo>
                    <a:pt x="1542288" y="2474976"/>
                  </a:lnTo>
                  <a:lnTo>
                    <a:pt x="1700784" y="262128"/>
                  </a:lnTo>
                  <a:lnTo>
                    <a:pt x="1670304" y="219456"/>
                  </a:lnTo>
                  <a:lnTo>
                    <a:pt x="451104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リーフォーム 303"/>
            <p:cNvSpPr/>
            <p:nvPr/>
          </p:nvSpPr>
          <p:spPr bwMode="auto">
            <a:xfrm>
              <a:off x="3832860" y="2331720"/>
              <a:ext cx="1447800" cy="1855470"/>
            </a:xfrm>
            <a:custGeom>
              <a:avLst/>
              <a:gdLst>
                <a:gd name="connsiteX0" fmla="*/ 0 w 1447800"/>
                <a:gd name="connsiteY0" fmla="*/ 1680210 h 1855470"/>
                <a:gd name="connsiteX1" fmla="*/ 331470 w 1447800"/>
                <a:gd name="connsiteY1" fmla="*/ 0 h 1855470"/>
                <a:gd name="connsiteX2" fmla="*/ 1447800 w 1447800"/>
                <a:gd name="connsiteY2" fmla="*/ 156210 h 1855470"/>
                <a:gd name="connsiteX3" fmla="*/ 1306830 w 1447800"/>
                <a:gd name="connsiteY3" fmla="*/ 1855470 h 1855470"/>
                <a:gd name="connsiteX4" fmla="*/ 0 w 1447800"/>
                <a:gd name="connsiteY4" fmla="*/ 1680210 h 1855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7800" h="1855470">
                  <a:moveTo>
                    <a:pt x="0" y="1680210"/>
                  </a:moveTo>
                  <a:lnTo>
                    <a:pt x="331470" y="0"/>
                  </a:lnTo>
                  <a:lnTo>
                    <a:pt x="1447800" y="156210"/>
                  </a:lnTo>
                  <a:lnTo>
                    <a:pt x="1306830" y="1855470"/>
                  </a:lnTo>
                  <a:lnTo>
                    <a:pt x="0" y="168021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 304"/>
            <p:cNvSpPr/>
            <p:nvPr/>
          </p:nvSpPr>
          <p:spPr bwMode="auto">
            <a:xfrm>
              <a:off x="5412740" y="2595880"/>
              <a:ext cx="546100" cy="373380"/>
            </a:xfrm>
            <a:custGeom>
              <a:avLst/>
              <a:gdLst>
                <a:gd name="connsiteX0" fmla="*/ 60960 w 546100"/>
                <a:gd name="connsiteY0" fmla="*/ 10160 h 373380"/>
                <a:gd name="connsiteX1" fmla="*/ 0 w 546100"/>
                <a:gd name="connsiteY1" fmla="*/ 149860 h 373380"/>
                <a:gd name="connsiteX2" fmla="*/ 66040 w 546100"/>
                <a:gd name="connsiteY2" fmla="*/ 215900 h 373380"/>
                <a:gd name="connsiteX3" fmla="*/ 289560 w 546100"/>
                <a:gd name="connsiteY3" fmla="*/ 294640 h 373380"/>
                <a:gd name="connsiteX4" fmla="*/ 403860 w 546100"/>
                <a:gd name="connsiteY4" fmla="*/ 373380 h 373380"/>
                <a:gd name="connsiteX5" fmla="*/ 546100 w 546100"/>
                <a:gd name="connsiteY5" fmla="*/ 78740 h 373380"/>
                <a:gd name="connsiteX6" fmla="*/ 401320 w 546100"/>
                <a:gd name="connsiteY6" fmla="*/ 0 h 373380"/>
                <a:gd name="connsiteX7" fmla="*/ 60960 w 546100"/>
                <a:gd name="connsiteY7" fmla="*/ 1016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6100" h="373380">
                  <a:moveTo>
                    <a:pt x="60960" y="10160"/>
                  </a:moveTo>
                  <a:lnTo>
                    <a:pt x="0" y="149860"/>
                  </a:lnTo>
                  <a:lnTo>
                    <a:pt x="66040" y="215900"/>
                  </a:lnTo>
                  <a:lnTo>
                    <a:pt x="289560" y="294640"/>
                  </a:lnTo>
                  <a:lnTo>
                    <a:pt x="403860" y="373380"/>
                  </a:lnTo>
                  <a:lnTo>
                    <a:pt x="546100" y="78740"/>
                  </a:lnTo>
                  <a:lnTo>
                    <a:pt x="401320" y="0"/>
                  </a:lnTo>
                  <a:lnTo>
                    <a:pt x="60960" y="1016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 305"/>
            <p:cNvSpPr/>
            <p:nvPr/>
          </p:nvSpPr>
          <p:spPr bwMode="auto">
            <a:xfrm>
              <a:off x="4739640" y="2032000"/>
              <a:ext cx="3967480" cy="2971800"/>
            </a:xfrm>
            <a:custGeom>
              <a:avLst/>
              <a:gdLst>
                <a:gd name="connsiteX0" fmla="*/ 2783840 w 3967480"/>
                <a:gd name="connsiteY0" fmla="*/ 2971800 h 2971800"/>
                <a:gd name="connsiteX1" fmla="*/ 2194560 w 3967480"/>
                <a:gd name="connsiteY1" fmla="*/ 2438400 h 2971800"/>
                <a:gd name="connsiteX2" fmla="*/ 1407160 w 3967480"/>
                <a:gd name="connsiteY2" fmla="*/ 2199640 h 2971800"/>
                <a:gd name="connsiteX3" fmla="*/ 924560 w 3967480"/>
                <a:gd name="connsiteY3" fmla="*/ 1849120 h 2971800"/>
                <a:gd name="connsiteX4" fmla="*/ 838200 w 3967480"/>
                <a:gd name="connsiteY4" fmla="*/ 1635760 h 2971800"/>
                <a:gd name="connsiteX5" fmla="*/ 462280 w 3967480"/>
                <a:gd name="connsiteY5" fmla="*/ 1315720 h 2971800"/>
                <a:gd name="connsiteX6" fmla="*/ 284480 w 3967480"/>
                <a:gd name="connsiteY6" fmla="*/ 1188720 h 2971800"/>
                <a:gd name="connsiteX7" fmla="*/ 60960 w 3967480"/>
                <a:gd name="connsiteY7" fmla="*/ 1122680 h 2971800"/>
                <a:gd name="connsiteX8" fmla="*/ 0 w 3967480"/>
                <a:gd name="connsiteY8" fmla="*/ 1016000 h 2971800"/>
                <a:gd name="connsiteX9" fmla="*/ 30480 w 3967480"/>
                <a:gd name="connsiteY9" fmla="*/ 858520 h 2971800"/>
                <a:gd name="connsiteX10" fmla="*/ 198120 w 3967480"/>
                <a:gd name="connsiteY10" fmla="*/ 792480 h 2971800"/>
                <a:gd name="connsiteX11" fmla="*/ 538480 w 3967480"/>
                <a:gd name="connsiteY11" fmla="*/ 848360 h 2971800"/>
                <a:gd name="connsiteX12" fmla="*/ 756920 w 3967480"/>
                <a:gd name="connsiteY12" fmla="*/ 944880 h 2971800"/>
                <a:gd name="connsiteX13" fmla="*/ 843280 w 3967480"/>
                <a:gd name="connsiteY13" fmla="*/ 965200 h 2971800"/>
                <a:gd name="connsiteX14" fmla="*/ 1000760 w 3967480"/>
                <a:gd name="connsiteY14" fmla="*/ 960120 h 2971800"/>
                <a:gd name="connsiteX15" fmla="*/ 1087120 w 3967480"/>
                <a:gd name="connsiteY15" fmla="*/ 675640 h 2971800"/>
                <a:gd name="connsiteX16" fmla="*/ 772160 w 3967480"/>
                <a:gd name="connsiteY16" fmla="*/ 640080 h 2971800"/>
                <a:gd name="connsiteX17" fmla="*/ 665480 w 3967480"/>
                <a:gd name="connsiteY17" fmla="*/ 604520 h 2971800"/>
                <a:gd name="connsiteX18" fmla="*/ 447040 w 3967480"/>
                <a:gd name="connsiteY18" fmla="*/ 746760 h 2971800"/>
                <a:gd name="connsiteX19" fmla="*/ 284480 w 3967480"/>
                <a:gd name="connsiteY19" fmla="*/ 807720 h 2971800"/>
                <a:gd name="connsiteX20" fmla="*/ 30480 w 3967480"/>
                <a:gd name="connsiteY20" fmla="*/ 822960 h 2971800"/>
                <a:gd name="connsiteX21" fmla="*/ 10160 w 3967480"/>
                <a:gd name="connsiteY21" fmla="*/ 721360 h 2971800"/>
                <a:gd name="connsiteX22" fmla="*/ 254000 w 3967480"/>
                <a:gd name="connsiteY22" fmla="*/ 528320 h 2971800"/>
                <a:gd name="connsiteX23" fmla="*/ 604520 w 3967480"/>
                <a:gd name="connsiteY23" fmla="*/ 213360 h 2971800"/>
                <a:gd name="connsiteX24" fmla="*/ 883920 w 3967480"/>
                <a:gd name="connsiteY24" fmla="*/ 203200 h 2971800"/>
                <a:gd name="connsiteX25" fmla="*/ 1005840 w 3967480"/>
                <a:gd name="connsiteY25" fmla="*/ 172720 h 2971800"/>
                <a:gd name="connsiteX26" fmla="*/ 1280160 w 3967480"/>
                <a:gd name="connsiteY26" fmla="*/ 0 h 2971800"/>
                <a:gd name="connsiteX27" fmla="*/ 1610360 w 3967480"/>
                <a:gd name="connsiteY27" fmla="*/ 137160 h 2971800"/>
                <a:gd name="connsiteX28" fmla="*/ 1920240 w 3967480"/>
                <a:gd name="connsiteY28" fmla="*/ 375920 h 2971800"/>
                <a:gd name="connsiteX29" fmla="*/ 2255520 w 3967480"/>
                <a:gd name="connsiteY29" fmla="*/ 721360 h 2971800"/>
                <a:gd name="connsiteX30" fmla="*/ 2860040 w 3967480"/>
                <a:gd name="connsiteY30" fmla="*/ 1534160 h 2971800"/>
                <a:gd name="connsiteX31" fmla="*/ 3510280 w 3967480"/>
                <a:gd name="connsiteY31" fmla="*/ 1996440 h 2971800"/>
                <a:gd name="connsiteX32" fmla="*/ 3921760 w 3967480"/>
                <a:gd name="connsiteY32" fmla="*/ 2484120 h 2971800"/>
                <a:gd name="connsiteX33" fmla="*/ 3967480 w 3967480"/>
                <a:gd name="connsiteY33" fmla="*/ 266192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967480" h="2971800">
                  <a:moveTo>
                    <a:pt x="2783840" y="2971800"/>
                  </a:moveTo>
                  <a:lnTo>
                    <a:pt x="2194560" y="2438400"/>
                  </a:lnTo>
                  <a:lnTo>
                    <a:pt x="1407160" y="2199640"/>
                  </a:lnTo>
                  <a:lnTo>
                    <a:pt x="924560" y="1849120"/>
                  </a:lnTo>
                  <a:lnTo>
                    <a:pt x="838200" y="1635760"/>
                  </a:lnTo>
                  <a:lnTo>
                    <a:pt x="462280" y="1315720"/>
                  </a:lnTo>
                  <a:lnTo>
                    <a:pt x="284480" y="1188720"/>
                  </a:lnTo>
                  <a:lnTo>
                    <a:pt x="60960" y="1122680"/>
                  </a:lnTo>
                  <a:lnTo>
                    <a:pt x="0" y="1016000"/>
                  </a:lnTo>
                  <a:lnTo>
                    <a:pt x="30480" y="858520"/>
                  </a:lnTo>
                  <a:lnTo>
                    <a:pt x="198120" y="792480"/>
                  </a:lnTo>
                  <a:lnTo>
                    <a:pt x="538480" y="848360"/>
                  </a:lnTo>
                  <a:lnTo>
                    <a:pt x="756920" y="944880"/>
                  </a:lnTo>
                  <a:lnTo>
                    <a:pt x="843280" y="965200"/>
                  </a:lnTo>
                  <a:lnTo>
                    <a:pt x="1000760" y="960120"/>
                  </a:lnTo>
                  <a:lnTo>
                    <a:pt x="1087120" y="675640"/>
                  </a:lnTo>
                  <a:lnTo>
                    <a:pt x="772160" y="640080"/>
                  </a:lnTo>
                  <a:lnTo>
                    <a:pt x="665480" y="604520"/>
                  </a:lnTo>
                  <a:lnTo>
                    <a:pt x="447040" y="746760"/>
                  </a:lnTo>
                  <a:lnTo>
                    <a:pt x="284480" y="807720"/>
                  </a:lnTo>
                  <a:lnTo>
                    <a:pt x="30480" y="822960"/>
                  </a:lnTo>
                  <a:lnTo>
                    <a:pt x="10160" y="721360"/>
                  </a:lnTo>
                  <a:lnTo>
                    <a:pt x="254000" y="528320"/>
                  </a:lnTo>
                  <a:lnTo>
                    <a:pt x="604520" y="213360"/>
                  </a:lnTo>
                  <a:lnTo>
                    <a:pt x="883920" y="203200"/>
                  </a:lnTo>
                  <a:lnTo>
                    <a:pt x="1005840" y="172720"/>
                  </a:lnTo>
                  <a:lnTo>
                    <a:pt x="1280160" y="0"/>
                  </a:lnTo>
                  <a:lnTo>
                    <a:pt x="1610360" y="137160"/>
                  </a:lnTo>
                  <a:lnTo>
                    <a:pt x="1920240" y="375920"/>
                  </a:lnTo>
                  <a:lnTo>
                    <a:pt x="2255520" y="721360"/>
                  </a:lnTo>
                  <a:lnTo>
                    <a:pt x="2860040" y="1534160"/>
                  </a:lnTo>
                  <a:lnTo>
                    <a:pt x="3510280" y="1996440"/>
                  </a:lnTo>
                  <a:lnTo>
                    <a:pt x="3921760" y="2484120"/>
                  </a:lnTo>
                  <a:lnTo>
                    <a:pt x="3967480" y="266192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7" name="フリーフォーム 306"/>
            <p:cNvSpPr/>
            <p:nvPr/>
          </p:nvSpPr>
          <p:spPr bwMode="auto">
            <a:xfrm>
              <a:off x="5753100" y="2217420"/>
              <a:ext cx="510540" cy="72390"/>
            </a:xfrm>
            <a:custGeom>
              <a:avLst/>
              <a:gdLst>
                <a:gd name="connsiteX0" fmla="*/ 0 w 510540"/>
                <a:gd name="connsiteY0" fmla="*/ 0 h 72390"/>
                <a:gd name="connsiteX1" fmla="*/ 232410 w 510540"/>
                <a:gd name="connsiteY1" fmla="*/ 60960 h 72390"/>
                <a:gd name="connsiteX2" fmla="*/ 510540 w 510540"/>
                <a:gd name="connsiteY2" fmla="*/ 72390 h 72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0540" h="72390">
                  <a:moveTo>
                    <a:pt x="0" y="0"/>
                  </a:moveTo>
                  <a:lnTo>
                    <a:pt x="232410" y="60960"/>
                  </a:lnTo>
                  <a:lnTo>
                    <a:pt x="510540" y="72390"/>
                  </a:lnTo>
                </a:path>
              </a:pathLst>
            </a:custGeom>
            <a:no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8" name="フリーフォーム 307"/>
            <p:cNvSpPr/>
            <p:nvPr/>
          </p:nvSpPr>
          <p:spPr bwMode="auto">
            <a:xfrm>
              <a:off x="3573780" y="4038600"/>
              <a:ext cx="594360" cy="632460"/>
            </a:xfrm>
            <a:custGeom>
              <a:avLst/>
              <a:gdLst>
                <a:gd name="connsiteX0" fmla="*/ 91440 w 594360"/>
                <a:gd name="connsiteY0" fmla="*/ 0 h 632460"/>
                <a:gd name="connsiteX1" fmla="*/ 0 w 594360"/>
                <a:gd name="connsiteY1" fmla="*/ 358140 h 632460"/>
                <a:gd name="connsiteX2" fmla="*/ 411480 w 594360"/>
                <a:gd name="connsiteY2" fmla="*/ 518160 h 632460"/>
                <a:gd name="connsiteX3" fmla="*/ 594360 w 594360"/>
                <a:gd name="connsiteY3" fmla="*/ 63246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360" h="632460">
                  <a:moveTo>
                    <a:pt x="91440" y="0"/>
                  </a:moveTo>
                  <a:lnTo>
                    <a:pt x="0" y="358140"/>
                  </a:lnTo>
                  <a:lnTo>
                    <a:pt x="411480" y="518160"/>
                  </a:lnTo>
                  <a:lnTo>
                    <a:pt x="594360" y="632460"/>
                  </a:lnTo>
                </a:path>
              </a:pathLst>
            </a:custGeom>
            <a:no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6671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グループ化 104"/>
          <p:cNvGrpSpPr/>
          <p:nvPr/>
        </p:nvGrpSpPr>
        <p:grpSpPr>
          <a:xfrm>
            <a:off x="357232" y="3109486"/>
            <a:ext cx="1765032" cy="762015"/>
            <a:chOff x="1511808" y="2078736"/>
            <a:chExt cx="7723632" cy="3334512"/>
          </a:xfrm>
        </p:grpSpPr>
        <p:sp>
          <p:nvSpPr>
            <p:cNvPr id="106" name="フリーフォーム 105"/>
            <p:cNvSpPr/>
            <p:nvPr/>
          </p:nvSpPr>
          <p:spPr bwMode="auto">
            <a:xfrm>
              <a:off x="1511808" y="2627376"/>
              <a:ext cx="3974592" cy="2785872"/>
            </a:xfrm>
            <a:custGeom>
              <a:avLst/>
              <a:gdLst>
                <a:gd name="connsiteX0" fmla="*/ 0 w 3974592"/>
                <a:gd name="connsiteY0" fmla="*/ 2304288 h 2785872"/>
                <a:gd name="connsiteX1" fmla="*/ 743712 w 3974592"/>
                <a:gd name="connsiteY1" fmla="*/ 1853184 h 2785872"/>
                <a:gd name="connsiteX2" fmla="*/ 1054608 w 3974592"/>
                <a:gd name="connsiteY2" fmla="*/ 1456944 h 2785872"/>
                <a:gd name="connsiteX3" fmla="*/ 1359408 w 3974592"/>
                <a:gd name="connsiteY3" fmla="*/ 688848 h 2785872"/>
                <a:gd name="connsiteX4" fmla="*/ 1578864 w 3974592"/>
                <a:gd name="connsiteY4" fmla="*/ 530352 h 2785872"/>
                <a:gd name="connsiteX5" fmla="*/ 2054352 w 3974592"/>
                <a:gd name="connsiteY5" fmla="*/ 243840 h 2785872"/>
                <a:gd name="connsiteX6" fmla="*/ 2225040 w 3974592"/>
                <a:gd name="connsiteY6" fmla="*/ 115824 h 2785872"/>
                <a:gd name="connsiteX7" fmla="*/ 2310384 w 3974592"/>
                <a:gd name="connsiteY7" fmla="*/ 0 h 2785872"/>
                <a:gd name="connsiteX8" fmla="*/ 2432304 w 3974592"/>
                <a:gd name="connsiteY8" fmla="*/ 30480 h 2785872"/>
                <a:gd name="connsiteX9" fmla="*/ 2438400 w 3974592"/>
                <a:gd name="connsiteY9" fmla="*/ 158496 h 2785872"/>
                <a:gd name="connsiteX10" fmla="*/ 2316480 w 3974592"/>
                <a:gd name="connsiteY10" fmla="*/ 774192 h 2785872"/>
                <a:gd name="connsiteX11" fmla="*/ 3163824 w 3974592"/>
                <a:gd name="connsiteY11" fmla="*/ 981456 h 2785872"/>
                <a:gd name="connsiteX12" fmla="*/ 3438144 w 3974592"/>
                <a:gd name="connsiteY12" fmla="*/ 1072896 h 2785872"/>
                <a:gd name="connsiteX13" fmla="*/ 3864864 w 3974592"/>
                <a:gd name="connsiteY13" fmla="*/ 999744 h 2785872"/>
                <a:gd name="connsiteX14" fmla="*/ 3944112 w 3974592"/>
                <a:gd name="connsiteY14" fmla="*/ 1078992 h 2785872"/>
                <a:gd name="connsiteX15" fmla="*/ 3944112 w 3974592"/>
                <a:gd name="connsiteY15" fmla="*/ 1170432 h 2785872"/>
                <a:gd name="connsiteX16" fmla="*/ 3688080 w 3974592"/>
                <a:gd name="connsiteY16" fmla="*/ 1292352 h 2785872"/>
                <a:gd name="connsiteX17" fmla="*/ 3889248 w 3974592"/>
                <a:gd name="connsiteY17" fmla="*/ 1249680 h 2785872"/>
                <a:gd name="connsiteX18" fmla="*/ 3974592 w 3974592"/>
                <a:gd name="connsiteY18" fmla="*/ 1316736 h 2785872"/>
                <a:gd name="connsiteX19" fmla="*/ 3968496 w 3974592"/>
                <a:gd name="connsiteY19" fmla="*/ 1414272 h 2785872"/>
                <a:gd name="connsiteX20" fmla="*/ 3877056 w 3974592"/>
                <a:gd name="connsiteY20" fmla="*/ 1572768 h 2785872"/>
                <a:gd name="connsiteX21" fmla="*/ 3450336 w 3974592"/>
                <a:gd name="connsiteY21" fmla="*/ 1975104 h 2785872"/>
                <a:gd name="connsiteX22" fmla="*/ 2859024 w 3974592"/>
                <a:gd name="connsiteY22" fmla="*/ 2273808 h 2785872"/>
                <a:gd name="connsiteX23" fmla="*/ 1999488 w 3974592"/>
                <a:gd name="connsiteY23" fmla="*/ 2523744 h 2785872"/>
                <a:gd name="connsiteX24" fmla="*/ 1456944 w 3974592"/>
                <a:gd name="connsiteY24" fmla="*/ 2560320 h 2785872"/>
                <a:gd name="connsiteX25" fmla="*/ 950976 w 3974592"/>
                <a:gd name="connsiteY25" fmla="*/ 2785872 h 2785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74592" h="2785872">
                  <a:moveTo>
                    <a:pt x="0" y="2304288"/>
                  </a:moveTo>
                  <a:lnTo>
                    <a:pt x="743712" y="1853184"/>
                  </a:lnTo>
                  <a:lnTo>
                    <a:pt x="1054608" y="1456944"/>
                  </a:lnTo>
                  <a:lnTo>
                    <a:pt x="1359408" y="688848"/>
                  </a:lnTo>
                  <a:lnTo>
                    <a:pt x="1578864" y="530352"/>
                  </a:lnTo>
                  <a:lnTo>
                    <a:pt x="2054352" y="243840"/>
                  </a:lnTo>
                  <a:lnTo>
                    <a:pt x="2225040" y="115824"/>
                  </a:lnTo>
                  <a:lnTo>
                    <a:pt x="2310384" y="0"/>
                  </a:lnTo>
                  <a:lnTo>
                    <a:pt x="2432304" y="30480"/>
                  </a:lnTo>
                  <a:lnTo>
                    <a:pt x="2438400" y="158496"/>
                  </a:lnTo>
                  <a:lnTo>
                    <a:pt x="2316480" y="774192"/>
                  </a:lnTo>
                  <a:lnTo>
                    <a:pt x="3163824" y="981456"/>
                  </a:lnTo>
                  <a:lnTo>
                    <a:pt x="3438144" y="1072896"/>
                  </a:lnTo>
                  <a:lnTo>
                    <a:pt x="3864864" y="999744"/>
                  </a:lnTo>
                  <a:lnTo>
                    <a:pt x="3944112" y="1078992"/>
                  </a:lnTo>
                  <a:lnTo>
                    <a:pt x="3944112" y="1170432"/>
                  </a:lnTo>
                  <a:lnTo>
                    <a:pt x="3688080" y="1292352"/>
                  </a:lnTo>
                  <a:lnTo>
                    <a:pt x="3889248" y="1249680"/>
                  </a:lnTo>
                  <a:lnTo>
                    <a:pt x="3974592" y="1316736"/>
                  </a:lnTo>
                  <a:lnTo>
                    <a:pt x="3968496" y="1414272"/>
                  </a:lnTo>
                  <a:lnTo>
                    <a:pt x="3877056" y="1572768"/>
                  </a:lnTo>
                  <a:lnTo>
                    <a:pt x="3450336" y="1975104"/>
                  </a:lnTo>
                  <a:lnTo>
                    <a:pt x="2859024" y="2273808"/>
                  </a:lnTo>
                  <a:lnTo>
                    <a:pt x="1999488" y="2523744"/>
                  </a:lnTo>
                  <a:lnTo>
                    <a:pt x="1456944" y="2560320"/>
                  </a:lnTo>
                  <a:lnTo>
                    <a:pt x="950976" y="2785872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" name="フリーフォーム 106"/>
            <p:cNvSpPr/>
            <p:nvPr/>
          </p:nvSpPr>
          <p:spPr bwMode="auto">
            <a:xfrm>
              <a:off x="3606800" y="3977640"/>
              <a:ext cx="807720" cy="792480"/>
            </a:xfrm>
            <a:custGeom>
              <a:avLst/>
              <a:gdLst>
                <a:gd name="connsiteX0" fmla="*/ 25400 w 807720"/>
                <a:gd name="connsiteY0" fmla="*/ 167640 h 792480"/>
                <a:gd name="connsiteX1" fmla="*/ 0 w 807720"/>
                <a:gd name="connsiteY1" fmla="*/ 497840 h 792480"/>
                <a:gd name="connsiteX2" fmla="*/ 213360 w 807720"/>
                <a:gd name="connsiteY2" fmla="*/ 492760 h 792480"/>
                <a:gd name="connsiteX3" fmla="*/ 523240 w 807720"/>
                <a:gd name="connsiteY3" fmla="*/ 579120 h 792480"/>
                <a:gd name="connsiteX4" fmla="*/ 807720 w 807720"/>
                <a:gd name="connsiteY4" fmla="*/ 792480 h 792480"/>
                <a:gd name="connsiteX5" fmla="*/ 548640 w 807720"/>
                <a:gd name="connsiteY5" fmla="*/ 396240 h 792480"/>
                <a:gd name="connsiteX6" fmla="*/ 187960 w 807720"/>
                <a:gd name="connsiteY6" fmla="*/ 269240 h 792480"/>
                <a:gd name="connsiteX7" fmla="*/ 40640 w 807720"/>
                <a:gd name="connsiteY7" fmla="*/ 0 h 792480"/>
                <a:gd name="connsiteX8" fmla="*/ 25400 w 807720"/>
                <a:gd name="connsiteY8" fmla="*/ 167640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720" h="792480">
                  <a:moveTo>
                    <a:pt x="25400" y="167640"/>
                  </a:moveTo>
                  <a:lnTo>
                    <a:pt x="0" y="497840"/>
                  </a:lnTo>
                  <a:lnTo>
                    <a:pt x="213360" y="492760"/>
                  </a:lnTo>
                  <a:lnTo>
                    <a:pt x="523240" y="579120"/>
                  </a:lnTo>
                  <a:lnTo>
                    <a:pt x="807720" y="792480"/>
                  </a:lnTo>
                  <a:lnTo>
                    <a:pt x="548640" y="396240"/>
                  </a:lnTo>
                  <a:lnTo>
                    <a:pt x="187960" y="269240"/>
                  </a:lnTo>
                  <a:lnTo>
                    <a:pt x="40640" y="0"/>
                  </a:lnTo>
                  <a:lnTo>
                    <a:pt x="25400" y="16764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 107"/>
            <p:cNvSpPr/>
            <p:nvPr/>
          </p:nvSpPr>
          <p:spPr bwMode="auto">
            <a:xfrm>
              <a:off x="3510280" y="2971800"/>
              <a:ext cx="406400" cy="629920"/>
            </a:xfrm>
            <a:custGeom>
              <a:avLst/>
              <a:gdLst>
                <a:gd name="connsiteX0" fmla="*/ 355600 w 401320"/>
                <a:gd name="connsiteY0" fmla="*/ 0 h 660400"/>
                <a:gd name="connsiteX1" fmla="*/ 401320 w 401320"/>
                <a:gd name="connsiteY1" fmla="*/ 81280 h 660400"/>
                <a:gd name="connsiteX2" fmla="*/ 381000 w 401320"/>
                <a:gd name="connsiteY2" fmla="*/ 279400 h 660400"/>
                <a:gd name="connsiteX3" fmla="*/ 259080 w 401320"/>
                <a:gd name="connsiteY3" fmla="*/ 660400 h 660400"/>
                <a:gd name="connsiteX4" fmla="*/ 254000 w 401320"/>
                <a:gd name="connsiteY4" fmla="*/ 492760 h 660400"/>
                <a:gd name="connsiteX5" fmla="*/ 101600 w 401320"/>
                <a:gd name="connsiteY5" fmla="*/ 472440 h 660400"/>
                <a:gd name="connsiteX6" fmla="*/ 0 w 401320"/>
                <a:gd name="connsiteY6" fmla="*/ 452120 h 660400"/>
                <a:gd name="connsiteX7" fmla="*/ 208280 w 401320"/>
                <a:gd name="connsiteY7" fmla="*/ 381000 h 660400"/>
                <a:gd name="connsiteX8" fmla="*/ 304800 w 401320"/>
                <a:gd name="connsiteY8" fmla="*/ 182880 h 660400"/>
                <a:gd name="connsiteX9" fmla="*/ 355600 w 401320"/>
                <a:gd name="connsiteY9" fmla="*/ 0 h 660400"/>
                <a:gd name="connsiteX0" fmla="*/ 355600 w 411480"/>
                <a:gd name="connsiteY0" fmla="*/ 0 h 660400"/>
                <a:gd name="connsiteX1" fmla="*/ 401320 w 411480"/>
                <a:gd name="connsiteY1" fmla="*/ 81280 h 660400"/>
                <a:gd name="connsiteX2" fmla="*/ 381000 w 411480"/>
                <a:gd name="connsiteY2" fmla="*/ 279400 h 660400"/>
                <a:gd name="connsiteX3" fmla="*/ 259080 w 411480"/>
                <a:gd name="connsiteY3" fmla="*/ 660400 h 660400"/>
                <a:gd name="connsiteX4" fmla="*/ 254000 w 411480"/>
                <a:gd name="connsiteY4" fmla="*/ 492760 h 660400"/>
                <a:gd name="connsiteX5" fmla="*/ 101600 w 411480"/>
                <a:gd name="connsiteY5" fmla="*/ 472440 h 660400"/>
                <a:gd name="connsiteX6" fmla="*/ 0 w 411480"/>
                <a:gd name="connsiteY6" fmla="*/ 452120 h 660400"/>
                <a:gd name="connsiteX7" fmla="*/ 208280 w 411480"/>
                <a:gd name="connsiteY7" fmla="*/ 381000 h 660400"/>
                <a:gd name="connsiteX8" fmla="*/ 304800 w 411480"/>
                <a:gd name="connsiteY8" fmla="*/ 182880 h 660400"/>
                <a:gd name="connsiteX9" fmla="*/ 411480 w 411480"/>
                <a:gd name="connsiteY9" fmla="*/ 25400 h 660400"/>
                <a:gd name="connsiteX10" fmla="*/ 355600 w 411480"/>
                <a:gd name="connsiteY10" fmla="*/ 0 h 660400"/>
                <a:gd name="connsiteX0" fmla="*/ 355600 w 411480"/>
                <a:gd name="connsiteY0" fmla="*/ 0 h 660400"/>
                <a:gd name="connsiteX1" fmla="*/ 401320 w 411480"/>
                <a:gd name="connsiteY1" fmla="*/ 81280 h 660400"/>
                <a:gd name="connsiteX2" fmla="*/ 381000 w 411480"/>
                <a:gd name="connsiteY2" fmla="*/ 279400 h 660400"/>
                <a:gd name="connsiteX3" fmla="*/ 259080 w 411480"/>
                <a:gd name="connsiteY3" fmla="*/ 660400 h 660400"/>
                <a:gd name="connsiteX4" fmla="*/ 254000 w 411480"/>
                <a:gd name="connsiteY4" fmla="*/ 492760 h 660400"/>
                <a:gd name="connsiteX5" fmla="*/ 101600 w 411480"/>
                <a:gd name="connsiteY5" fmla="*/ 472440 h 660400"/>
                <a:gd name="connsiteX6" fmla="*/ 0 w 411480"/>
                <a:gd name="connsiteY6" fmla="*/ 452120 h 660400"/>
                <a:gd name="connsiteX7" fmla="*/ 208280 w 411480"/>
                <a:gd name="connsiteY7" fmla="*/ 381000 h 660400"/>
                <a:gd name="connsiteX8" fmla="*/ 309880 w 411480"/>
                <a:gd name="connsiteY8" fmla="*/ 213360 h 660400"/>
                <a:gd name="connsiteX9" fmla="*/ 411480 w 411480"/>
                <a:gd name="connsiteY9" fmla="*/ 25400 h 660400"/>
                <a:gd name="connsiteX10" fmla="*/ 355600 w 411480"/>
                <a:gd name="connsiteY10" fmla="*/ 0 h 660400"/>
                <a:gd name="connsiteX0" fmla="*/ 355600 w 401320"/>
                <a:gd name="connsiteY0" fmla="*/ 0 h 660400"/>
                <a:gd name="connsiteX1" fmla="*/ 401320 w 401320"/>
                <a:gd name="connsiteY1" fmla="*/ 81280 h 660400"/>
                <a:gd name="connsiteX2" fmla="*/ 381000 w 401320"/>
                <a:gd name="connsiteY2" fmla="*/ 279400 h 660400"/>
                <a:gd name="connsiteX3" fmla="*/ 259080 w 401320"/>
                <a:gd name="connsiteY3" fmla="*/ 660400 h 660400"/>
                <a:gd name="connsiteX4" fmla="*/ 254000 w 401320"/>
                <a:gd name="connsiteY4" fmla="*/ 492760 h 660400"/>
                <a:gd name="connsiteX5" fmla="*/ 101600 w 401320"/>
                <a:gd name="connsiteY5" fmla="*/ 472440 h 660400"/>
                <a:gd name="connsiteX6" fmla="*/ 0 w 401320"/>
                <a:gd name="connsiteY6" fmla="*/ 452120 h 660400"/>
                <a:gd name="connsiteX7" fmla="*/ 208280 w 401320"/>
                <a:gd name="connsiteY7" fmla="*/ 381000 h 660400"/>
                <a:gd name="connsiteX8" fmla="*/ 309880 w 401320"/>
                <a:gd name="connsiteY8" fmla="*/ 213360 h 660400"/>
                <a:gd name="connsiteX9" fmla="*/ 355600 w 401320"/>
                <a:gd name="connsiteY9" fmla="*/ 0 h 660400"/>
                <a:gd name="connsiteX0" fmla="*/ 355600 w 406400"/>
                <a:gd name="connsiteY0" fmla="*/ 0 h 660400"/>
                <a:gd name="connsiteX1" fmla="*/ 406400 w 406400"/>
                <a:gd name="connsiteY1" fmla="*/ 152400 h 660400"/>
                <a:gd name="connsiteX2" fmla="*/ 381000 w 406400"/>
                <a:gd name="connsiteY2" fmla="*/ 279400 h 660400"/>
                <a:gd name="connsiteX3" fmla="*/ 259080 w 406400"/>
                <a:gd name="connsiteY3" fmla="*/ 660400 h 660400"/>
                <a:gd name="connsiteX4" fmla="*/ 254000 w 406400"/>
                <a:gd name="connsiteY4" fmla="*/ 492760 h 660400"/>
                <a:gd name="connsiteX5" fmla="*/ 101600 w 406400"/>
                <a:gd name="connsiteY5" fmla="*/ 472440 h 660400"/>
                <a:gd name="connsiteX6" fmla="*/ 0 w 406400"/>
                <a:gd name="connsiteY6" fmla="*/ 452120 h 660400"/>
                <a:gd name="connsiteX7" fmla="*/ 208280 w 406400"/>
                <a:gd name="connsiteY7" fmla="*/ 381000 h 660400"/>
                <a:gd name="connsiteX8" fmla="*/ 309880 w 406400"/>
                <a:gd name="connsiteY8" fmla="*/ 213360 h 660400"/>
                <a:gd name="connsiteX9" fmla="*/ 355600 w 406400"/>
                <a:gd name="connsiteY9" fmla="*/ 0 h 660400"/>
                <a:gd name="connsiteX0" fmla="*/ 355600 w 406400"/>
                <a:gd name="connsiteY0" fmla="*/ 0 h 660400"/>
                <a:gd name="connsiteX1" fmla="*/ 406400 w 406400"/>
                <a:gd name="connsiteY1" fmla="*/ 152400 h 660400"/>
                <a:gd name="connsiteX2" fmla="*/ 381000 w 406400"/>
                <a:gd name="connsiteY2" fmla="*/ 279400 h 660400"/>
                <a:gd name="connsiteX3" fmla="*/ 259080 w 406400"/>
                <a:gd name="connsiteY3" fmla="*/ 660400 h 660400"/>
                <a:gd name="connsiteX4" fmla="*/ 254000 w 406400"/>
                <a:gd name="connsiteY4" fmla="*/ 492760 h 660400"/>
                <a:gd name="connsiteX5" fmla="*/ 101600 w 406400"/>
                <a:gd name="connsiteY5" fmla="*/ 472440 h 660400"/>
                <a:gd name="connsiteX6" fmla="*/ 0 w 406400"/>
                <a:gd name="connsiteY6" fmla="*/ 452120 h 660400"/>
                <a:gd name="connsiteX7" fmla="*/ 208280 w 406400"/>
                <a:gd name="connsiteY7" fmla="*/ 381000 h 660400"/>
                <a:gd name="connsiteX8" fmla="*/ 345440 w 406400"/>
                <a:gd name="connsiteY8" fmla="*/ 218440 h 660400"/>
                <a:gd name="connsiteX9" fmla="*/ 355600 w 406400"/>
                <a:gd name="connsiteY9" fmla="*/ 0 h 660400"/>
                <a:gd name="connsiteX0" fmla="*/ 391160 w 406400"/>
                <a:gd name="connsiteY0" fmla="*/ 0 h 629920"/>
                <a:gd name="connsiteX1" fmla="*/ 406400 w 406400"/>
                <a:gd name="connsiteY1" fmla="*/ 121920 h 629920"/>
                <a:gd name="connsiteX2" fmla="*/ 381000 w 406400"/>
                <a:gd name="connsiteY2" fmla="*/ 248920 h 629920"/>
                <a:gd name="connsiteX3" fmla="*/ 259080 w 406400"/>
                <a:gd name="connsiteY3" fmla="*/ 629920 h 629920"/>
                <a:gd name="connsiteX4" fmla="*/ 254000 w 406400"/>
                <a:gd name="connsiteY4" fmla="*/ 462280 h 629920"/>
                <a:gd name="connsiteX5" fmla="*/ 101600 w 406400"/>
                <a:gd name="connsiteY5" fmla="*/ 441960 h 629920"/>
                <a:gd name="connsiteX6" fmla="*/ 0 w 406400"/>
                <a:gd name="connsiteY6" fmla="*/ 421640 h 629920"/>
                <a:gd name="connsiteX7" fmla="*/ 208280 w 406400"/>
                <a:gd name="connsiteY7" fmla="*/ 350520 h 629920"/>
                <a:gd name="connsiteX8" fmla="*/ 345440 w 406400"/>
                <a:gd name="connsiteY8" fmla="*/ 187960 h 629920"/>
                <a:gd name="connsiteX9" fmla="*/ 391160 w 406400"/>
                <a:gd name="connsiteY9" fmla="*/ 0 h 629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400" h="629920">
                  <a:moveTo>
                    <a:pt x="391160" y="0"/>
                  </a:moveTo>
                  <a:lnTo>
                    <a:pt x="406400" y="121920"/>
                  </a:lnTo>
                  <a:lnTo>
                    <a:pt x="381000" y="248920"/>
                  </a:lnTo>
                  <a:lnTo>
                    <a:pt x="259080" y="629920"/>
                  </a:lnTo>
                  <a:lnTo>
                    <a:pt x="254000" y="462280"/>
                  </a:lnTo>
                  <a:lnTo>
                    <a:pt x="101600" y="441960"/>
                  </a:lnTo>
                  <a:lnTo>
                    <a:pt x="0" y="421640"/>
                  </a:lnTo>
                  <a:lnTo>
                    <a:pt x="208280" y="350520"/>
                  </a:lnTo>
                  <a:lnTo>
                    <a:pt x="345440" y="187960"/>
                  </a:lnTo>
                  <a:cubicBezTo>
                    <a:pt x="369993" y="124460"/>
                    <a:pt x="375920" y="22013"/>
                    <a:pt x="391160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 108"/>
            <p:cNvSpPr/>
            <p:nvPr/>
          </p:nvSpPr>
          <p:spPr bwMode="auto">
            <a:xfrm>
              <a:off x="3525520" y="2992120"/>
              <a:ext cx="386080" cy="406400"/>
            </a:xfrm>
            <a:custGeom>
              <a:avLst/>
              <a:gdLst>
                <a:gd name="connsiteX0" fmla="*/ 0 w 386080"/>
                <a:gd name="connsiteY0" fmla="*/ 406400 h 406400"/>
                <a:gd name="connsiteX1" fmla="*/ 213360 w 386080"/>
                <a:gd name="connsiteY1" fmla="*/ 304800 h 406400"/>
                <a:gd name="connsiteX2" fmla="*/ 304800 w 386080"/>
                <a:gd name="connsiteY2" fmla="*/ 91440 h 406400"/>
                <a:gd name="connsiteX3" fmla="*/ 386080 w 386080"/>
                <a:gd name="connsiteY3" fmla="*/ 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080" h="406400">
                  <a:moveTo>
                    <a:pt x="0" y="406400"/>
                  </a:moveTo>
                  <a:lnTo>
                    <a:pt x="213360" y="304800"/>
                  </a:lnTo>
                  <a:lnTo>
                    <a:pt x="304800" y="91440"/>
                  </a:lnTo>
                  <a:lnTo>
                    <a:pt x="386080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" name="フリーフォーム 109"/>
            <p:cNvSpPr/>
            <p:nvPr/>
          </p:nvSpPr>
          <p:spPr bwMode="auto">
            <a:xfrm>
              <a:off x="3669792" y="2078736"/>
              <a:ext cx="1700784" cy="2535936"/>
            </a:xfrm>
            <a:custGeom>
              <a:avLst/>
              <a:gdLst>
                <a:gd name="connsiteX0" fmla="*/ 451104 w 1700784"/>
                <a:gd name="connsiteY0" fmla="*/ 0 h 2535936"/>
                <a:gd name="connsiteX1" fmla="*/ 390144 w 1700784"/>
                <a:gd name="connsiteY1" fmla="*/ 67056 h 2535936"/>
                <a:gd name="connsiteX2" fmla="*/ 0 w 1700784"/>
                <a:gd name="connsiteY2" fmla="*/ 2200656 h 2535936"/>
                <a:gd name="connsiteX3" fmla="*/ 18288 w 1700784"/>
                <a:gd name="connsiteY3" fmla="*/ 2298192 h 2535936"/>
                <a:gd name="connsiteX4" fmla="*/ 1450848 w 1700784"/>
                <a:gd name="connsiteY4" fmla="*/ 2535936 h 2535936"/>
                <a:gd name="connsiteX5" fmla="*/ 1542288 w 1700784"/>
                <a:gd name="connsiteY5" fmla="*/ 2474976 h 2535936"/>
                <a:gd name="connsiteX6" fmla="*/ 1700784 w 1700784"/>
                <a:gd name="connsiteY6" fmla="*/ 262128 h 2535936"/>
                <a:gd name="connsiteX7" fmla="*/ 1670304 w 1700784"/>
                <a:gd name="connsiteY7" fmla="*/ 219456 h 2535936"/>
                <a:gd name="connsiteX8" fmla="*/ 451104 w 1700784"/>
                <a:gd name="connsiteY8" fmla="*/ 0 h 2535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0784" h="2535936">
                  <a:moveTo>
                    <a:pt x="451104" y="0"/>
                  </a:moveTo>
                  <a:lnTo>
                    <a:pt x="390144" y="67056"/>
                  </a:lnTo>
                  <a:lnTo>
                    <a:pt x="0" y="2200656"/>
                  </a:lnTo>
                  <a:lnTo>
                    <a:pt x="18288" y="2298192"/>
                  </a:lnTo>
                  <a:lnTo>
                    <a:pt x="1450848" y="2535936"/>
                  </a:lnTo>
                  <a:lnTo>
                    <a:pt x="1542288" y="2474976"/>
                  </a:lnTo>
                  <a:lnTo>
                    <a:pt x="1700784" y="262128"/>
                  </a:lnTo>
                  <a:lnTo>
                    <a:pt x="1670304" y="219456"/>
                  </a:lnTo>
                  <a:lnTo>
                    <a:pt x="451104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 110"/>
            <p:cNvSpPr/>
            <p:nvPr/>
          </p:nvSpPr>
          <p:spPr bwMode="auto">
            <a:xfrm>
              <a:off x="3832860" y="2331720"/>
              <a:ext cx="1447800" cy="1855470"/>
            </a:xfrm>
            <a:custGeom>
              <a:avLst/>
              <a:gdLst>
                <a:gd name="connsiteX0" fmla="*/ 0 w 1447800"/>
                <a:gd name="connsiteY0" fmla="*/ 1680210 h 1855470"/>
                <a:gd name="connsiteX1" fmla="*/ 331470 w 1447800"/>
                <a:gd name="connsiteY1" fmla="*/ 0 h 1855470"/>
                <a:gd name="connsiteX2" fmla="*/ 1447800 w 1447800"/>
                <a:gd name="connsiteY2" fmla="*/ 156210 h 1855470"/>
                <a:gd name="connsiteX3" fmla="*/ 1306830 w 1447800"/>
                <a:gd name="connsiteY3" fmla="*/ 1855470 h 1855470"/>
                <a:gd name="connsiteX4" fmla="*/ 0 w 1447800"/>
                <a:gd name="connsiteY4" fmla="*/ 1680210 h 1855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7800" h="1855470">
                  <a:moveTo>
                    <a:pt x="0" y="1680210"/>
                  </a:moveTo>
                  <a:lnTo>
                    <a:pt x="331470" y="0"/>
                  </a:lnTo>
                  <a:lnTo>
                    <a:pt x="1447800" y="156210"/>
                  </a:lnTo>
                  <a:lnTo>
                    <a:pt x="1306830" y="1855470"/>
                  </a:lnTo>
                  <a:lnTo>
                    <a:pt x="0" y="168021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 111"/>
            <p:cNvSpPr/>
            <p:nvPr/>
          </p:nvSpPr>
          <p:spPr bwMode="auto">
            <a:xfrm>
              <a:off x="3573780" y="4038600"/>
              <a:ext cx="594360" cy="632460"/>
            </a:xfrm>
            <a:custGeom>
              <a:avLst/>
              <a:gdLst>
                <a:gd name="connsiteX0" fmla="*/ 91440 w 594360"/>
                <a:gd name="connsiteY0" fmla="*/ 0 h 632460"/>
                <a:gd name="connsiteX1" fmla="*/ 0 w 594360"/>
                <a:gd name="connsiteY1" fmla="*/ 358140 h 632460"/>
                <a:gd name="connsiteX2" fmla="*/ 411480 w 594360"/>
                <a:gd name="connsiteY2" fmla="*/ 518160 h 632460"/>
                <a:gd name="connsiteX3" fmla="*/ 594360 w 594360"/>
                <a:gd name="connsiteY3" fmla="*/ 63246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360" h="632460">
                  <a:moveTo>
                    <a:pt x="91440" y="0"/>
                  </a:moveTo>
                  <a:lnTo>
                    <a:pt x="0" y="358140"/>
                  </a:lnTo>
                  <a:lnTo>
                    <a:pt x="411480" y="518160"/>
                  </a:lnTo>
                  <a:lnTo>
                    <a:pt x="594360" y="63246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3" name="グループ化 112"/>
            <p:cNvGrpSpPr/>
            <p:nvPr/>
          </p:nvGrpSpPr>
          <p:grpSpPr>
            <a:xfrm>
              <a:off x="4358640" y="2301240"/>
              <a:ext cx="4876800" cy="2804160"/>
              <a:chOff x="4358640" y="2301240"/>
              <a:chExt cx="4876800" cy="2804160"/>
            </a:xfrm>
          </p:grpSpPr>
          <p:sp>
            <p:nvSpPr>
              <p:cNvPr id="114" name="フリーフォーム 113"/>
              <p:cNvSpPr/>
              <p:nvPr/>
            </p:nvSpPr>
            <p:spPr bwMode="auto">
              <a:xfrm>
                <a:off x="5501640" y="2788920"/>
                <a:ext cx="426720" cy="553720"/>
              </a:xfrm>
              <a:custGeom>
                <a:avLst/>
                <a:gdLst>
                  <a:gd name="connsiteX0" fmla="*/ 81280 w 426720"/>
                  <a:gd name="connsiteY0" fmla="*/ 0 h 553720"/>
                  <a:gd name="connsiteX1" fmla="*/ 0 w 426720"/>
                  <a:gd name="connsiteY1" fmla="*/ 238760 h 553720"/>
                  <a:gd name="connsiteX2" fmla="*/ 71120 w 426720"/>
                  <a:gd name="connsiteY2" fmla="*/ 426720 h 553720"/>
                  <a:gd name="connsiteX3" fmla="*/ 330200 w 426720"/>
                  <a:gd name="connsiteY3" fmla="*/ 553720 h 553720"/>
                  <a:gd name="connsiteX4" fmla="*/ 426720 w 426720"/>
                  <a:gd name="connsiteY4" fmla="*/ 350520 h 553720"/>
                  <a:gd name="connsiteX5" fmla="*/ 284480 w 426720"/>
                  <a:gd name="connsiteY5" fmla="*/ 101600 h 553720"/>
                  <a:gd name="connsiteX6" fmla="*/ 81280 w 426720"/>
                  <a:gd name="connsiteY6" fmla="*/ 0 h 55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6720" h="553720">
                    <a:moveTo>
                      <a:pt x="81280" y="0"/>
                    </a:moveTo>
                    <a:lnTo>
                      <a:pt x="0" y="238760"/>
                    </a:lnTo>
                    <a:lnTo>
                      <a:pt x="71120" y="426720"/>
                    </a:lnTo>
                    <a:lnTo>
                      <a:pt x="330200" y="553720"/>
                    </a:lnTo>
                    <a:lnTo>
                      <a:pt x="426720" y="350520"/>
                    </a:lnTo>
                    <a:lnTo>
                      <a:pt x="284480" y="101600"/>
                    </a:lnTo>
                    <a:lnTo>
                      <a:pt x="8128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 114"/>
              <p:cNvSpPr/>
              <p:nvPr/>
            </p:nvSpPr>
            <p:spPr bwMode="auto">
              <a:xfrm>
                <a:off x="4358640" y="2301240"/>
                <a:ext cx="4876800" cy="2804160"/>
              </a:xfrm>
              <a:custGeom>
                <a:avLst/>
                <a:gdLst>
                  <a:gd name="connsiteX0" fmla="*/ 3581400 w 4876800"/>
                  <a:gd name="connsiteY0" fmla="*/ 2804160 h 2804160"/>
                  <a:gd name="connsiteX1" fmla="*/ 2834640 w 4876800"/>
                  <a:gd name="connsiteY1" fmla="*/ 2278380 h 2804160"/>
                  <a:gd name="connsiteX2" fmla="*/ 1882140 w 4876800"/>
                  <a:gd name="connsiteY2" fmla="*/ 2133600 h 2804160"/>
                  <a:gd name="connsiteX3" fmla="*/ 1242060 w 4876800"/>
                  <a:gd name="connsiteY3" fmla="*/ 1927860 h 2804160"/>
                  <a:gd name="connsiteX4" fmla="*/ 929640 w 4876800"/>
                  <a:gd name="connsiteY4" fmla="*/ 1676400 h 2804160"/>
                  <a:gd name="connsiteX5" fmla="*/ 373380 w 4876800"/>
                  <a:gd name="connsiteY5" fmla="*/ 1417320 h 2804160"/>
                  <a:gd name="connsiteX6" fmla="*/ 91440 w 4876800"/>
                  <a:gd name="connsiteY6" fmla="*/ 1348740 h 2804160"/>
                  <a:gd name="connsiteX7" fmla="*/ 0 w 4876800"/>
                  <a:gd name="connsiteY7" fmla="*/ 1257300 h 2804160"/>
                  <a:gd name="connsiteX8" fmla="*/ 38100 w 4876800"/>
                  <a:gd name="connsiteY8" fmla="*/ 1043940 h 2804160"/>
                  <a:gd name="connsiteX9" fmla="*/ 160020 w 4876800"/>
                  <a:gd name="connsiteY9" fmla="*/ 1013460 h 2804160"/>
                  <a:gd name="connsiteX10" fmla="*/ 533400 w 4876800"/>
                  <a:gd name="connsiteY10" fmla="*/ 967740 h 2804160"/>
                  <a:gd name="connsiteX11" fmla="*/ 1135380 w 4876800"/>
                  <a:gd name="connsiteY11" fmla="*/ 1074420 h 2804160"/>
                  <a:gd name="connsiteX12" fmla="*/ 1386840 w 4876800"/>
                  <a:gd name="connsiteY12" fmla="*/ 944880 h 2804160"/>
                  <a:gd name="connsiteX13" fmla="*/ 1348740 w 4876800"/>
                  <a:gd name="connsiteY13" fmla="*/ 693420 h 2804160"/>
                  <a:gd name="connsiteX14" fmla="*/ 1104900 w 4876800"/>
                  <a:gd name="connsiteY14" fmla="*/ 502920 h 2804160"/>
                  <a:gd name="connsiteX15" fmla="*/ 601980 w 4876800"/>
                  <a:gd name="connsiteY15" fmla="*/ 312420 h 2804160"/>
                  <a:gd name="connsiteX16" fmla="*/ 358140 w 4876800"/>
                  <a:gd name="connsiteY16" fmla="*/ 236220 h 2804160"/>
                  <a:gd name="connsiteX17" fmla="*/ 304800 w 4876800"/>
                  <a:gd name="connsiteY17" fmla="*/ 106680 h 2804160"/>
                  <a:gd name="connsiteX18" fmla="*/ 365760 w 4876800"/>
                  <a:gd name="connsiteY18" fmla="*/ 0 h 2804160"/>
                  <a:gd name="connsiteX19" fmla="*/ 556260 w 4876800"/>
                  <a:gd name="connsiteY19" fmla="*/ 30480 h 2804160"/>
                  <a:gd name="connsiteX20" fmla="*/ 1089660 w 4876800"/>
                  <a:gd name="connsiteY20" fmla="*/ 30480 h 2804160"/>
                  <a:gd name="connsiteX21" fmla="*/ 1402080 w 4876800"/>
                  <a:gd name="connsiteY21" fmla="*/ 182880 h 2804160"/>
                  <a:gd name="connsiteX22" fmla="*/ 1737360 w 4876800"/>
                  <a:gd name="connsiteY22" fmla="*/ 38100 h 2804160"/>
                  <a:gd name="connsiteX23" fmla="*/ 1866900 w 4876800"/>
                  <a:gd name="connsiteY23" fmla="*/ 38100 h 2804160"/>
                  <a:gd name="connsiteX24" fmla="*/ 2407920 w 4876800"/>
                  <a:gd name="connsiteY24" fmla="*/ 586740 h 2804160"/>
                  <a:gd name="connsiteX25" fmla="*/ 2994660 w 4876800"/>
                  <a:gd name="connsiteY25" fmla="*/ 1127760 h 2804160"/>
                  <a:gd name="connsiteX26" fmla="*/ 3550920 w 4876800"/>
                  <a:gd name="connsiteY26" fmla="*/ 1409700 h 2804160"/>
                  <a:gd name="connsiteX27" fmla="*/ 4876800 w 4876800"/>
                  <a:gd name="connsiteY27" fmla="*/ 2362200 h 2804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876800" h="2804160">
                    <a:moveTo>
                      <a:pt x="3581400" y="2804160"/>
                    </a:moveTo>
                    <a:lnTo>
                      <a:pt x="2834640" y="2278380"/>
                    </a:lnTo>
                    <a:lnTo>
                      <a:pt x="1882140" y="2133600"/>
                    </a:lnTo>
                    <a:lnTo>
                      <a:pt x="1242060" y="1927860"/>
                    </a:lnTo>
                    <a:lnTo>
                      <a:pt x="929640" y="1676400"/>
                    </a:lnTo>
                    <a:lnTo>
                      <a:pt x="373380" y="1417320"/>
                    </a:lnTo>
                    <a:lnTo>
                      <a:pt x="91440" y="1348740"/>
                    </a:lnTo>
                    <a:lnTo>
                      <a:pt x="0" y="1257300"/>
                    </a:lnTo>
                    <a:lnTo>
                      <a:pt x="38100" y="1043940"/>
                    </a:lnTo>
                    <a:lnTo>
                      <a:pt x="160020" y="1013460"/>
                    </a:lnTo>
                    <a:lnTo>
                      <a:pt x="533400" y="967740"/>
                    </a:lnTo>
                    <a:lnTo>
                      <a:pt x="1135380" y="1074420"/>
                    </a:lnTo>
                    <a:lnTo>
                      <a:pt x="1386840" y="944880"/>
                    </a:lnTo>
                    <a:lnTo>
                      <a:pt x="1348740" y="693420"/>
                    </a:lnTo>
                    <a:lnTo>
                      <a:pt x="1104900" y="502920"/>
                    </a:lnTo>
                    <a:lnTo>
                      <a:pt x="601980" y="312420"/>
                    </a:lnTo>
                    <a:lnTo>
                      <a:pt x="358140" y="236220"/>
                    </a:lnTo>
                    <a:lnTo>
                      <a:pt x="304800" y="106680"/>
                    </a:lnTo>
                    <a:lnTo>
                      <a:pt x="365760" y="0"/>
                    </a:lnTo>
                    <a:lnTo>
                      <a:pt x="556260" y="30480"/>
                    </a:lnTo>
                    <a:lnTo>
                      <a:pt x="1089660" y="30480"/>
                    </a:lnTo>
                    <a:lnTo>
                      <a:pt x="1402080" y="182880"/>
                    </a:lnTo>
                    <a:lnTo>
                      <a:pt x="1737360" y="38100"/>
                    </a:lnTo>
                    <a:lnTo>
                      <a:pt x="1866900" y="38100"/>
                    </a:lnTo>
                    <a:lnTo>
                      <a:pt x="2407920" y="586740"/>
                    </a:lnTo>
                    <a:lnTo>
                      <a:pt x="2994660" y="1127760"/>
                    </a:lnTo>
                    <a:lnTo>
                      <a:pt x="3550920" y="1409700"/>
                    </a:lnTo>
                    <a:lnTo>
                      <a:pt x="4876800" y="236220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フリーフォーム 115"/>
              <p:cNvSpPr/>
              <p:nvPr/>
            </p:nvSpPr>
            <p:spPr bwMode="auto">
              <a:xfrm>
                <a:off x="5786120" y="2509520"/>
                <a:ext cx="447040" cy="111760"/>
              </a:xfrm>
              <a:custGeom>
                <a:avLst/>
                <a:gdLst>
                  <a:gd name="connsiteX0" fmla="*/ 0 w 447040"/>
                  <a:gd name="connsiteY0" fmla="*/ 0 h 111760"/>
                  <a:gd name="connsiteX1" fmla="*/ 294640 w 447040"/>
                  <a:gd name="connsiteY1" fmla="*/ 86360 h 111760"/>
                  <a:gd name="connsiteX2" fmla="*/ 447040 w 447040"/>
                  <a:gd name="connsiteY2" fmla="*/ 111760 h 111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7040" h="111760">
                    <a:moveTo>
                      <a:pt x="0" y="0"/>
                    </a:moveTo>
                    <a:lnTo>
                      <a:pt x="294640" y="86360"/>
                    </a:lnTo>
                    <a:lnTo>
                      <a:pt x="447040" y="11176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58" name="グループ化 257"/>
          <p:cNvGrpSpPr/>
          <p:nvPr/>
        </p:nvGrpSpPr>
        <p:grpSpPr>
          <a:xfrm>
            <a:off x="357232" y="4773154"/>
            <a:ext cx="1765032" cy="1024802"/>
            <a:chOff x="357232" y="4773154"/>
            <a:chExt cx="1765032" cy="1024802"/>
          </a:xfrm>
        </p:grpSpPr>
        <p:grpSp>
          <p:nvGrpSpPr>
            <p:cNvPr id="117" name="グループ化 116"/>
            <p:cNvGrpSpPr/>
            <p:nvPr/>
          </p:nvGrpSpPr>
          <p:grpSpPr>
            <a:xfrm>
              <a:off x="357232" y="5035941"/>
              <a:ext cx="1765032" cy="762015"/>
              <a:chOff x="1511808" y="2078736"/>
              <a:chExt cx="7723632" cy="3334512"/>
            </a:xfrm>
          </p:grpSpPr>
          <p:sp>
            <p:nvSpPr>
              <p:cNvPr id="118" name="フリーフォーム 117"/>
              <p:cNvSpPr/>
              <p:nvPr/>
            </p:nvSpPr>
            <p:spPr bwMode="auto">
              <a:xfrm>
                <a:off x="1511808" y="2627376"/>
                <a:ext cx="3974592" cy="2785872"/>
              </a:xfrm>
              <a:custGeom>
                <a:avLst/>
                <a:gdLst>
                  <a:gd name="connsiteX0" fmla="*/ 0 w 3974592"/>
                  <a:gd name="connsiteY0" fmla="*/ 2304288 h 2785872"/>
                  <a:gd name="connsiteX1" fmla="*/ 743712 w 3974592"/>
                  <a:gd name="connsiteY1" fmla="*/ 1853184 h 2785872"/>
                  <a:gd name="connsiteX2" fmla="*/ 1054608 w 3974592"/>
                  <a:gd name="connsiteY2" fmla="*/ 1456944 h 2785872"/>
                  <a:gd name="connsiteX3" fmla="*/ 1359408 w 3974592"/>
                  <a:gd name="connsiteY3" fmla="*/ 688848 h 2785872"/>
                  <a:gd name="connsiteX4" fmla="*/ 1578864 w 3974592"/>
                  <a:gd name="connsiteY4" fmla="*/ 530352 h 2785872"/>
                  <a:gd name="connsiteX5" fmla="*/ 2054352 w 3974592"/>
                  <a:gd name="connsiteY5" fmla="*/ 243840 h 2785872"/>
                  <a:gd name="connsiteX6" fmla="*/ 2225040 w 3974592"/>
                  <a:gd name="connsiteY6" fmla="*/ 115824 h 2785872"/>
                  <a:gd name="connsiteX7" fmla="*/ 2310384 w 3974592"/>
                  <a:gd name="connsiteY7" fmla="*/ 0 h 2785872"/>
                  <a:gd name="connsiteX8" fmla="*/ 2432304 w 3974592"/>
                  <a:gd name="connsiteY8" fmla="*/ 30480 h 2785872"/>
                  <a:gd name="connsiteX9" fmla="*/ 2438400 w 3974592"/>
                  <a:gd name="connsiteY9" fmla="*/ 158496 h 2785872"/>
                  <a:gd name="connsiteX10" fmla="*/ 2316480 w 3974592"/>
                  <a:gd name="connsiteY10" fmla="*/ 774192 h 2785872"/>
                  <a:gd name="connsiteX11" fmla="*/ 3163824 w 3974592"/>
                  <a:gd name="connsiteY11" fmla="*/ 981456 h 2785872"/>
                  <a:gd name="connsiteX12" fmla="*/ 3438144 w 3974592"/>
                  <a:gd name="connsiteY12" fmla="*/ 1072896 h 2785872"/>
                  <a:gd name="connsiteX13" fmla="*/ 3864864 w 3974592"/>
                  <a:gd name="connsiteY13" fmla="*/ 999744 h 2785872"/>
                  <a:gd name="connsiteX14" fmla="*/ 3944112 w 3974592"/>
                  <a:gd name="connsiteY14" fmla="*/ 1078992 h 2785872"/>
                  <a:gd name="connsiteX15" fmla="*/ 3944112 w 3974592"/>
                  <a:gd name="connsiteY15" fmla="*/ 1170432 h 2785872"/>
                  <a:gd name="connsiteX16" fmla="*/ 3688080 w 3974592"/>
                  <a:gd name="connsiteY16" fmla="*/ 1292352 h 2785872"/>
                  <a:gd name="connsiteX17" fmla="*/ 3889248 w 3974592"/>
                  <a:gd name="connsiteY17" fmla="*/ 1249680 h 2785872"/>
                  <a:gd name="connsiteX18" fmla="*/ 3974592 w 3974592"/>
                  <a:gd name="connsiteY18" fmla="*/ 1316736 h 2785872"/>
                  <a:gd name="connsiteX19" fmla="*/ 3968496 w 3974592"/>
                  <a:gd name="connsiteY19" fmla="*/ 1414272 h 2785872"/>
                  <a:gd name="connsiteX20" fmla="*/ 3877056 w 3974592"/>
                  <a:gd name="connsiteY20" fmla="*/ 1572768 h 2785872"/>
                  <a:gd name="connsiteX21" fmla="*/ 3450336 w 3974592"/>
                  <a:gd name="connsiteY21" fmla="*/ 1975104 h 2785872"/>
                  <a:gd name="connsiteX22" fmla="*/ 2859024 w 3974592"/>
                  <a:gd name="connsiteY22" fmla="*/ 2273808 h 2785872"/>
                  <a:gd name="connsiteX23" fmla="*/ 1999488 w 3974592"/>
                  <a:gd name="connsiteY23" fmla="*/ 2523744 h 2785872"/>
                  <a:gd name="connsiteX24" fmla="*/ 1456944 w 3974592"/>
                  <a:gd name="connsiteY24" fmla="*/ 2560320 h 2785872"/>
                  <a:gd name="connsiteX25" fmla="*/ 950976 w 3974592"/>
                  <a:gd name="connsiteY25" fmla="*/ 2785872 h 2785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974592" h="2785872">
                    <a:moveTo>
                      <a:pt x="0" y="2304288"/>
                    </a:moveTo>
                    <a:lnTo>
                      <a:pt x="743712" y="1853184"/>
                    </a:lnTo>
                    <a:lnTo>
                      <a:pt x="1054608" y="1456944"/>
                    </a:lnTo>
                    <a:lnTo>
                      <a:pt x="1359408" y="688848"/>
                    </a:lnTo>
                    <a:lnTo>
                      <a:pt x="1578864" y="530352"/>
                    </a:lnTo>
                    <a:lnTo>
                      <a:pt x="2054352" y="243840"/>
                    </a:lnTo>
                    <a:lnTo>
                      <a:pt x="2225040" y="115824"/>
                    </a:lnTo>
                    <a:lnTo>
                      <a:pt x="2310384" y="0"/>
                    </a:lnTo>
                    <a:lnTo>
                      <a:pt x="2432304" y="30480"/>
                    </a:lnTo>
                    <a:lnTo>
                      <a:pt x="2438400" y="158496"/>
                    </a:lnTo>
                    <a:lnTo>
                      <a:pt x="2316480" y="774192"/>
                    </a:lnTo>
                    <a:lnTo>
                      <a:pt x="3163824" y="981456"/>
                    </a:lnTo>
                    <a:lnTo>
                      <a:pt x="3438144" y="1072896"/>
                    </a:lnTo>
                    <a:lnTo>
                      <a:pt x="3864864" y="999744"/>
                    </a:lnTo>
                    <a:lnTo>
                      <a:pt x="3944112" y="1078992"/>
                    </a:lnTo>
                    <a:lnTo>
                      <a:pt x="3944112" y="1170432"/>
                    </a:lnTo>
                    <a:lnTo>
                      <a:pt x="3688080" y="1292352"/>
                    </a:lnTo>
                    <a:lnTo>
                      <a:pt x="3889248" y="1249680"/>
                    </a:lnTo>
                    <a:lnTo>
                      <a:pt x="3974592" y="1316736"/>
                    </a:lnTo>
                    <a:lnTo>
                      <a:pt x="3968496" y="1414272"/>
                    </a:lnTo>
                    <a:lnTo>
                      <a:pt x="3877056" y="1572768"/>
                    </a:lnTo>
                    <a:lnTo>
                      <a:pt x="3450336" y="1975104"/>
                    </a:lnTo>
                    <a:lnTo>
                      <a:pt x="2859024" y="2273808"/>
                    </a:lnTo>
                    <a:lnTo>
                      <a:pt x="1999488" y="2523744"/>
                    </a:lnTo>
                    <a:lnTo>
                      <a:pt x="1456944" y="2560320"/>
                    </a:lnTo>
                    <a:lnTo>
                      <a:pt x="950976" y="2785872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フリーフォーム 118"/>
              <p:cNvSpPr/>
              <p:nvPr/>
            </p:nvSpPr>
            <p:spPr bwMode="auto">
              <a:xfrm>
                <a:off x="3606800" y="3977640"/>
                <a:ext cx="807720" cy="792480"/>
              </a:xfrm>
              <a:custGeom>
                <a:avLst/>
                <a:gdLst>
                  <a:gd name="connsiteX0" fmla="*/ 25400 w 807720"/>
                  <a:gd name="connsiteY0" fmla="*/ 167640 h 792480"/>
                  <a:gd name="connsiteX1" fmla="*/ 0 w 807720"/>
                  <a:gd name="connsiteY1" fmla="*/ 497840 h 792480"/>
                  <a:gd name="connsiteX2" fmla="*/ 213360 w 807720"/>
                  <a:gd name="connsiteY2" fmla="*/ 492760 h 792480"/>
                  <a:gd name="connsiteX3" fmla="*/ 523240 w 807720"/>
                  <a:gd name="connsiteY3" fmla="*/ 579120 h 792480"/>
                  <a:gd name="connsiteX4" fmla="*/ 807720 w 807720"/>
                  <a:gd name="connsiteY4" fmla="*/ 792480 h 792480"/>
                  <a:gd name="connsiteX5" fmla="*/ 548640 w 807720"/>
                  <a:gd name="connsiteY5" fmla="*/ 396240 h 792480"/>
                  <a:gd name="connsiteX6" fmla="*/ 187960 w 807720"/>
                  <a:gd name="connsiteY6" fmla="*/ 269240 h 792480"/>
                  <a:gd name="connsiteX7" fmla="*/ 40640 w 807720"/>
                  <a:gd name="connsiteY7" fmla="*/ 0 h 792480"/>
                  <a:gd name="connsiteX8" fmla="*/ 25400 w 807720"/>
                  <a:gd name="connsiteY8" fmla="*/ 167640 h 792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7720" h="792480">
                    <a:moveTo>
                      <a:pt x="25400" y="167640"/>
                    </a:moveTo>
                    <a:lnTo>
                      <a:pt x="0" y="497840"/>
                    </a:lnTo>
                    <a:lnTo>
                      <a:pt x="213360" y="492760"/>
                    </a:lnTo>
                    <a:lnTo>
                      <a:pt x="523240" y="579120"/>
                    </a:lnTo>
                    <a:lnTo>
                      <a:pt x="807720" y="792480"/>
                    </a:lnTo>
                    <a:lnTo>
                      <a:pt x="548640" y="396240"/>
                    </a:lnTo>
                    <a:lnTo>
                      <a:pt x="187960" y="269240"/>
                    </a:lnTo>
                    <a:lnTo>
                      <a:pt x="40640" y="0"/>
                    </a:lnTo>
                    <a:lnTo>
                      <a:pt x="25400" y="16764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 119"/>
              <p:cNvSpPr/>
              <p:nvPr/>
            </p:nvSpPr>
            <p:spPr bwMode="auto">
              <a:xfrm>
                <a:off x="3510280" y="2971800"/>
                <a:ext cx="406400" cy="629920"/>
              </a:xfrm>
              <a:custGeom>
                <a:avLst/>
                <a:gdLst>
                  <a:gd name="connsiteX0" fmla="*/ 355600 w 401320"/>
                  <a:gd name="connsiteY0" fmla="*/ 0 h 660400"/>
                  <a:gd name="connsiteX1" fmla="*/ 401320 w 401320"/>
                  <a:gd name="connsiteY1" fmla="*/ 81280 h 660400"/>
                  <a:gd name="connsiteX2" fmla="*/ 381000 w 401320"/>
                  <a:gd name="connsiteY2" fmla="*/ 279400 h 660400"/>
                  <a:gd name="connsiteX3" fmla="*/ 259080 w 401320"/>
                  <a:gd name="connsiteY3" fmla="*/ 660400 h 660400"/>
                  <a:gd name="connsiteX4" fmla="*/ 254000 w 401320"/>
                  <a:gd name="connsiteY4" fmla="*/ 492760 h 660400"/>
                  <a:gd name="connsiteX5" fmla="*/ 101600 w 401320"/>
                  <a:gd name="connsiteY5" fmla="*/ 472440 h 660400"/>
                  <a:gd name="connsiteX6" fmla="*/ 0 w 401320"/>
                  <a:gd name="connsiteY6" fmla="*/ 452120 h 660400"/>
                  <a:gd name="connsiteX7" fmla="*/ 208280 w 401320"/>
                  <a:gd name="connsiteY7" fmla="*/ 381000 h 660400"/>
                  <a:gd name="connsiteX8" fmla="*/ 304800 w 401320"/>
                  <a:gd name="connsiteY8" fmla="*/ 182880 h 660400"/>
                  <a:gd name="connsiteX9" fmla="*/ 355600 w 401320"/>
                  <a:gd name="connsiteY9" fmla="*/ 0 h 660400"/>
                  <a:gd name="connsiteX0" fmla="*/ 355600 w 411480"/>
                  <a:gd name="connsiteY0" fmla="*/ 0 h 660400"/>
                  <a:gd name="connsiteX1" fmla="*/ 401320 w 411480"/>
                  <a:gd name="connsiteY1" fmla="*/ 81280 h 660400"/>
                  <a:gd name="connsiteX2" fmla="*/ 381000 w 411480"/>
                  <a:gd name="connsiteY2" fmla="*/ 279400 h 660400"/>
                  <a:gd name="connsiteX3" fmla="*/ 259080 w 411480"/>
                  <a:gd name="connsiteY3" fmla="*/ 660400 h 660400"/>
                  <a:gd name="connsiteX4" fmla="*/ 254000 w 411480"/>
                  <a:gd name="connsiteY4" fmla="*/ 492760 h 660400"/>
                  <a:gd name="connsiteX5" fmla="*/ 101600 w 411480"/>
                  <a:gd name="connsiteY5" fmla="*/ 472440 h 660400"/>
                  <a:gd name="connsiteX6" fmla="*/ 0 w 411480"/>
                  <a:gd name="connsiteY6" fmla="*/ 452120 h 660400"/>
                  <a:gd name="connsiteX7" fmla="*/ 208280 w 411480"/>
                  <a:gd name="connsiteY7" fmla="*/ 381000 h 660400"/>
                  <a:gd name="connsiteX8" fmla="*/ 304800 w 411480"/>
                  <a:gd name="connsiteY8" fmla="*/ 182880 h 660400"/>
                  <a:gd name="connsiteX9" fmla="*/ 411480 w 411480"/>
                  <a:gd name="connsiteY9" fmla="*/ 25400 h 660400"/>
                  <a:gd name="connsiteX10" fmla="*/ 355600 w 411480"/>
                  <a:gd name="connsiteY10" fmla="*/ 0 h 660400"/>
                  <a:gd name="connsiteX0" fmla="*/ 355600 w 411480"/>
                  <a:gd name="connsiteY0" fmla="*/ 0 h 660400"/>
                  <a:gd name="connsiteX1" fmla="*/ 401320 w 411480"/>
                  <a:gd name="connsiteY1" fmla="*/ 81280 h 660400"/>
                  <a:gd name="connsiteX2" fmla="*/ 381000 w 411480"/>
                  <a:gd name="connsiteY2" fmla="*/ 279400 h 660400"/>
                  <a:gd name="connsiteX3" fmla="*/ 259080 w 411480"/>
                  <a:gd name="connsiteY3" fmla="*/ 660400 h 660400"/>
                  <a:gd name="connsiteX4" fmla="*/ 254000 w 411480"/>
                  <a:gd name="connsiteY4" fmla="*/ 492760 h 660400"/>
                  <a:gd name="connsiteX5" fmla="*/ 101600 w 411480"/>
                  <a:gd name="connsiteY5" fmla="*/ 472440 h 660400"/>
                  <a:gd name="connsiteX6" fmla="*/ 0 w 411480"/>
                  <a:gd name="connsiteY6" fmla="*/ 452120 h 660400"/>
                  <a:gd name="connsiteX7" fmla="*/ 208280 w 411480"/>
                  <a:gd name="connsiteY7" fmla="*/ 381000 h 660400"/>
                  <a:gd name="connsiteX8" fmla="*/ 309880 w 411480"/>
                  <a:gd name="connsiteY8" fmla="*/ 213360 h 660400"/>
                  <a:gd name="connsiteX9" fmla="*/ 411480 w 411480"/>
                  <a:gd name="connsiteY9" fmla="*/ 25400 h 660400"/>
                  <a:gd name="connsiteX10" fmla="*/ 355600 w 411480"/>
                  <a:gd name="connsiteY10" fmla="*/ 0 h 660400"/>
                  <a:gd name="connsiteX0" fmla="*/ 355600 w 401320"/>
                  <a:gd name="connsiteY0" fmla="*/ 0 h 660400"/>
                  <a:gd name="connsiteX1" fmla="*/ 401320 w 401320"/>
                  <a:gd name="connsiteY1" fmla="*/ 81280 h 660400"/>
                  <a:gd name="connsiteX2" fmla="*/ 381000 w 401320"/>
                  <a:gd name="connsiteY2" fmla="*/ 279400 h 660400"/>
                  <a:gd name="connsiteX3" fmla="*/ 259080 w 401320"/>
                  <a:gd name="connsiteY3" fmla="*/ 660400 h 660400"/>
                  <a:gd name="connsiteX4" fmla="*/ 254000 w 401320"/>
                  <a:gd name="connsiteY4" fmla="*/ 492760 h 660400"/>
                  <a:gd name="connsiteX5" fmla="*/ 101600 w 401320"/>
                  <a:gd name="connsiteY5" fmla="*/ 472440 h 660400"/>
                  <a:gd name="connsiteX6" fmla="*/ 0 w 401320"/>
                  <a:gd name="connsiteY6" fmla="*/ 452120 h 660400"/>
                  <a:gd name="connsiteX7" fmla="*/ 208280 w 401320"/>
                  <a:gd name="connsiteY7" fmla="*/ 381000 h 660400"/>
                  <a:gd name="connsiteX8" fmla="*/ 309880 w 401320"/>
                  <a:gd name="connsiteY8" fmla="*/ 213360 h 660400"/>
                  <a:gd name="connsiteX9" fmla="*/ 355600 w 401320"/>
                  <a:gd name="connsiteY9" fmla="*/ 0 h 660400"/>
                  <a:gd name="connsiteX0" fmla="*/ 355600 w 406400"/>
                  <a:gd name="connsiteY0" fmla="*/ 0 h 660400"/>
                  <a:gd name="connsiteX1" fmla="*/ 406400 w 406400"/>
                  <a:gd name="connsiteY1" fmla="*/ 152400 h 660400"/>
                  <a:gd name="connsiteX2" fmla="*/ 381000 w 406400"/>
                  <a:gd name="connsiteY2" fmla="*/ 279400 h 660400"/>
                  <a:gd name="connsiteX3" fmla="*/ 259080 w 406400"/>
                  <a:gd name="connsiteY3" fmla="*/ 660400 h 660400"/>
                  <a:gd name="connsiteX4" fmla="*/ 254000 w 406400"/>
                  <a:gd name="connsiteY4" fmla="*/ 492760 h 660400"/>
                  <a:gd name="connsiteX5" fmla="*/ 101600 w 406400"/>
                  <a:gd name="connsiteY5" fmla="*/ 472440 h 660400"/>
                  <a:gd name="connsiteX6" fmla="*/ 0 w 406400"/>
                  <a:gd name="connsiteY6" fmla="*/ 452120 h 660400"/>
                  <a:gd name="connsiteX7" fmla="*/ 208280 w 406400"/>
                  <a:gd name="connsiteY7" fmla="*/ 381000 h 660400"/>
                  <a:gd name="connsiteX8" fmla="*/ 309880 w 406400"/>
                  <a:gd name="connsiteY8" fmla="*/ 213360 h 660400"/>
                  <a:gd name="connsiteX9" fmla="*/ 355600 w 406400"/>
                  <a:gd name="connsiteY9" fmla="*/ 0 h 660400"/>
                  <a:gd name="connsiteX0" fmla="*/ 355600 w 406400"/>
                  <a:gd name="connsiteY0" fmla="*/ 0 h 660400"/>
                  <a:gd name="connsiteX1" fmla="*/ 406400 w 406400"/>
                  <a:gd name="connsiteY1" fmla="*/ 152400 h 660400"/>
                  <a:gd name="connsiteX2" fmla="*/ 381000 w 406400"/>
                  <a:gd name="connsiteY2" fmla="*/ 279400 h 660400"/>
                  <a:gd name="connsiteX3" fmla="*/ 259080 w 406400"/>
                  <a:gd name="connsiteY3" fmla="*/ 660400 h 660400"/>
                  <a:gd name="connsiteX4" fmla="*/ 254000 w 406400"/>
                  <a:gd name="connsiteY4" fmla="*/ 492760 h 660400"/>
                  <a:gd name="connsiteX5" fmla="*/ 101600 w 406400"/>
                  <a:gd name="connsiteY5" fmla="*/ 472440 h 660400"/>
                  <a:gd name="connsiteX6" fmla="*/ 0 w 406400"/>
                  <a:gd name="connsiteY6" fmla="*/ 452120 h 660400"/>
                  <a:gd name="connsiteX7" fmla="*/ 208280 w 406400"/>
                  <a:gd name="connsiteY7" fmla="*/ 381000 h 660400"/>
                  <a:gd name="connsiteX8" fmla="*/ 345440 w 406400"/>
                  <a:gd name="connsiteY8" fmla="*/ 218440 h 660400"/>
                  <a:gd name="connsiteX9" fmla="*/ 355600 w 406400"/>
                  <a:gd name="connsiteY9" fmla="*/ 0 h 660400"/>
                  <a:gd name="connsiteX0" fmla="*/ 391160 w 406400"/>
                  <a:gd name="connsiteY0" fmla="*/ 0 h 629920"/>
                  <a:gd name="connsiteX1" fmla="*/ 406400 w 406400"/>
                  <a:gd name="connsiteY1" fmla="*/ 121920 h 629920"/>
                  <a:gd name="connsiteX2" fmla="*/ 381000 w 406400"/>
                  <a:gd name="connsiteY2" fmla="*/ 248920 h 629920"/>
                  <a:gd name="connsiteX3" fmla="*/ 259080 w 406400"/>
                  <a:gd name="connsiteY3" fmla="*/ 629920 h 629920"/>
                  <a:gd name="connsiteX4" fmla="*/ 254000 w 406400"/>
                  <a:gd name="connsiteY4" fmla="*/ 462280 h 629920"/>
                  <a:gd name="connsiteX5" fmla="*/ 101600 w 406400"/>
                  <a:gd name="connsiteY5" fmla="*/ 441960 h 629920"/>
                  <a:gd name="connsiteX6" fmla="*/ 0 w 406400"/>
                  <a:gd name="connsiteY6" fmla="*/ 421640 h 629920"/>
                  <a:gd name="connsiteX7" fmla="*/ 208280 w 406400"/>
                  <a:gd name="connsiteY7" fmla="*/ 350520 h 629920"/>
                  <a:gd name="connsiteX8" fmla="*/ 345440 w 406400"/>
                  <a:gd name="connsiteY8" fmla="*/ 187960 h 629920"/>
                  <a:gd name="connsiteX9" fmla="*/ 391160 w 406400"/>
                  <a:gd name="connsiteY9" fmla="*/ 0 h 629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6400" h="629920">
                    <a:moveTo>
                      <a:pt x="391160" y="0"/>
                    </a:moveTo>
                    <a:lnTo>
                      <a:pt x="406400" y="121920"/>
                    </a:lnTo>
                    <a:lnTo>
                      <a:pt x="381000" y="248920"/>
                    </a:lnTo>
                    <a:lnTo>
                      <a:pt x="259080" y="629920"/>
                    </a:lnTo>
                    <a:lnTo>
                      <a:pt x="254000" y="462280"/>
                    </a:lnTo>
                    <a:lnTo>
                      <a:pt x="101600" y="441960"/>
                    </a:lnTo>
                    <a:lnTo>
                      <a:pt x="0" y="421640"/>
                    </a:lnTo>
                    <a:lnTo>
                      <a:pt x="208280" y="350520"/>
                    </a:lnTo>
                    <a:lnTo>
                      <a:pt x="345440" y="187960"/>
                    </a:lnTo>
                    <a:cubicBezTo>
                      <a:pt x="369993" y="124460"/>
                      <a:pt x="375920" y="22013"/>
                      <a:pt x="391160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 120"/>
              <p:cNvSpPr/>
              <p:nvPr/>
            </p:nvSpPr>
            <p:spPr bwMode="auto">
              <a:xfrm>
                <a:off x="3525520" y="2992120"/>
                <a:ext cx="386080" cy="406400"/>
              </a:xfrm>
              <a:custGeom>
                <a:avLst/>
                <a:gdLst>
                  <a:gd name="connsiteX0" fmla="*/ 0 w 386080"/>
                  <a:gd name="connsiteY0" fmla="*/ 406400 h 406400"/>
                  <a:gd name="connsiteX1" fmla="*/ 213360 w 386080"/>
                  <a:gd name="connsiteY1" fmla="*/ 304800 h 406400"/>
                  <a:gd name="connsiteX2" fmla="*/ 304800 w 386080"/>
                  <a:gd name="connsiteY2" fmla="*/ 91440 h 406400"/>
                  <a:gd name="connsiteX3" fmla="*/ 386080 w 386080"/>
                  <a:gd name="connsiteY3" fmla="*/ 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6080" h="406400">
                    <a:moveTo>
                      <a:pt x="0" y="406400"/>
                    </a:moveTo>
                    <a:lnTo>
                      <a:pt x="213360" y="304800"/>
                    </a:lnTo>
                    <a:lnTo>
                      <a:pt x="304800" y="91440"/>
                    </a:lnTo>
                    <a:lnTo>
                      <a:pt x="386080" y="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フリーフォーム 121"/>
              <p:cNvSpPr/>
              <p:nvPr/>
            </p:nvSpPr>
            <p:spPr bwMode="auto">
              <a:xfrm>
                <a:off x="3669792" y="2078736"/>
                <a:ext cx="1700784" cy="2535936"/>
              </a:xfrm>
              <a:custGeom>
                <a:avLst/>
                <a:gdLst>
                  <a:gd name="connsiteX0" fmla="*/ 451104 w 1700784"/>
                  <a:gd name="connsiteY0" fmla="*/ 0 h 2535936"/>
                  <a:gd name="connsiteX1" fmla="*/ 390144 w 1700784"/>
                  <a:gd name="connsiteY1" fmla="*/ 67056 h 2535936"/>
                  <a:gd name="connsiteX2" fmla="*/ 0 w 1700784"/>
                  <a:gd name="connsiteY2" fmla="*/ 2200656 h 2535936"/>
                  <a:gd name="connsiteX3" fmla="*/ 18288 w 1700784"/>
                  <a:gd name="connsiteY3" fmla="*/ 2298192 h 2535936"/>
                  <a:gd name="connsiteX4" fmla="*/ 1450848 w 1700784"/>
                  <a:gd name="connsiteY4" fmla="*/ 2535936 h 2535936"/>
                  <a:gd name="connsiteX5" fmla="*/ 1542288 w 1700784"/>
                  <a:gd name="connsiteY5" fmla="*/ 2474976 h 2535936"/>
                  <a:gd name="connsiteX6" fmla="*/ 1700784 w 1700784"/>
                  <a:gd name="connsiteY6" fmla="*/ 262128 h 2535936"/>
                  <a:gd name="connsiteX7" fmla="*/ 1670304 w 1700784"/>
                  <a:gd name="connsiteY7" fmla="*/ 219456 h 2535936"/>
                  <a:gd name="connsiteX8" fmla="*/ 451104 w 1700784"/>
                  <a:gd name="connsiteY8" fmla="*/ 0 h 2535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00784" h="2535936">
                    <a:moveTo>
                      <a:pt x="451104" y="0"/>
                    </a:moveTo>
                    <a:lnTo>
                      <a:pt x="390144" y="67056"/>
                    </a:lnTo>
                    <a:lnTo>
                      <a:pt x="0" y="2200656"/>
                    </a:lnTo>
                    <a:lnTo>
                      <a:pt x="18288" y="2298192"/>
                    </a:lnTo>
                    <a:lnTo>
                      <a:pt x="1450848" y="2535936"/>
                    </a:lnTo>
                    <a:lnTo>
                      <a:pt x="1542288" y="2474976"/>
                    </a:lnTo>
                    <a:lnTo>
                      <a:pt x="1700784" y="262128"/>
                    </a:lnTo>
                    <a:lnTo>
                      <a:pt x="1670304" y="219456"/>
                    </a:lnTo>
                    <a:lnTo>
                      <a:pt x="451104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 122"/>
              <p:cNvSpPr/>
              <p:nvPr/>
            </p:nvSpPr>
            <p:spPr bwMode="auto">
              <a:xfrm>
                <a:off x="3832860" y="2331720"/>
                <a:ext cx="1447800" cy="1855470"/>
              </a:xfrm>
              <a:custGeom>
                <a:avLst/>
                <a:gdLst>
                  <a:gd name="connsiteX0" fmla="*/ 0 w 1447800"/>
                  <a:gd name="connsiteY0" fmla="*/ 1680210 h 1855470"/>
                  <a:gd name="connsiteX1" fmla="*/ 331470 w 1447800"/>
                  <a:gd name="connsiteY1" fmla="*/ 0 h 1855470"/>
                  <a:gd name="connsiteX2" fmla="*/ 1447800 w 1447800"/>
                  <a:gd name="connsiteY2" fmla="*/ 156210 h 1855470"/>
                  <a:gd name="connsiteX3" fmla="*/ 1306830 w 1447800"/>
                  <a:gd name="connsiteY3" fmla="*/ 1855470 h 1855470"/>
                  <a:gd name="connsiteX4" fmla="*/ 0 w 1447800"/>
                  <a:gd name="connsiteY4" fmla="*/ 1680210 h 1855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7800" h="1855470">
                    <a:moveTo>
                      <a:pt x="0" y="1680210"/>
                    </a:moveTo>
                    <a:lnTo>
                      <a:pt x="331470" y="0"/>
                    </a:lnTo>
                    <a:lnTo>
                      <a:pt x="1447800" y="156210"/>
                    </a:lnTo>
                    <a:lnTo>
                      <a:pt x="1306830" y="1855470"/>
                    </a:lnTo>
                    <a:lnTo>
                      <a:pt x="0" y="168021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 123"/>
              <p:cNvSpPr/>
              <p:nvPr/>
            </p:nvSpPr>
            <p:spPr bwMode="auto">
              <a:xfrm>
                <a:off x="3573780" y="4038600"/>
                <a:ext cx="594360" cy="632460"/>
              </a:xfrm>
              <a:custGeom>
                <a:avLst/>
                <a:gdLst>
                  <a:gd name="connsiteX0" fmla="*/ 91440 w 594360"/>
                  <a:gd name="connsiteY0" fmla="*/ 0 h 632460"/>
                  <a:gd name="connsiteX1" fmla="*/ 0 w 594360"/>
                  <a:gd name="connsiteY1" fmla="*/ 358140 h 632460"/>
                  <a:gd name="connsiteX2" fmla="*/ 411480 w 594360"/>
                  <a:gd name="connsiteY2" fmla="*/ 518160 h 632460"/>
                  <a:gd name="connsiteX3" fmla="*/ 594360 w 594360"/>
                  <a:gd name="connsiteY3" fmla="*/ 63246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4360" h="632460">
                    <a:moveTo>
                      <a:pt x="91440" y="0"/>
                    </a:moveTo>
                    <a:lnTo>
                      <a:pt x="0" y="358140"/>
                    </a:lnTo>
                    <a:lnTo>
                      <a:pt x="411480" y="518160"/>
                    </a:lnTo>
                    <a:lnTo>
                      <a:pt x="594360" y="63246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5" name="グループ化 124"/>
              <p:cNvGrpSpPr/>
              <p:nvPr/>
            </p:nvGrpSpPr>
            <p:grpSpPr>
              <a:xfrm>
                <a:off x="4358640" y="2301240"/>
                <a:ext cx="4876800" cy="2804160"/>
                <a:chOff x="4358640" y="2301240"/>
                <a:chExt cx="4876800" cy="2804160"/>
              </a:xfrm>
            </p:grpSpPr>
            <p:sp>
              <p:nvSpPr>
                <p:cNvPr id="126" name="フリーフォーム 125"/>
                <p:cNvSpPr/>
                <p:nvPr/>
              </p:nvSpPr>
              <p:spPr bwMode="auto">
                <a:xfrm>
                  <a:off x="5501640" y="2788920"/>
                  <a:ext cx="426720" cy="553720"/>
                </a:xfrm>
                <a:custGeom>
                  <a:avLst/>
                  <a:gdLst>
                    <a:gd name="connsiteX0" fmla="*/ 81280 w 426720"/>
                    <a:gd name="connsiteY0" fmla="*/ 0 h 553720"/>
                    <a:gd name="connsiteX1" fmla="*/ 0 w 426720"/>
                    <a:gd name="connsiteY1" fmla="*/ 238760 h 553720"/>
                    <a:gd name="connsiteX2" fmla="*/ 71120 w 426720"/>
                    <a:gd name="connsiteY2" fmla="*/ 426720 h 553720"/>
                    <a:gd name="connsiteX3" fmla="*/ 330200 w 426720"/>
                    <a:gd name="connsiteY3" fmla="*/ 553720 h 553720"/>
                    <a:gd name="connsiteX4" fmla="*/ 426720 w 426720"/>
                    <a:gd name="connsiteY4" fmla="*/ 350520 h 553720"/>
                    <a:gd name="connsiteX5" fmla="*/ 284480 w 426720"/>
                    <a:gd name="connsiteY5" fmla="*/ 101600 h 553720"/>
                    <a:gd name="connsiteX6" fmla="*/ 81280 w 426720"/>
                    <a:gd name="connsiteY6" fmla="*/ 0 h 553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720" h="553720">
                      <a:moveTo>
                        <a:pt x="81280" y="0"/>
                      </a:moveTo>
                      <a:lnTo>
                        <a:pt x="0" y="238760"/>
                      </a:lnTo>
                      <a:lnTo>
                        <a:pt x="71120" y="426720"/>
                      </a:lnTo>
                      <a:lnTo>
                        <a:pt x="330200" y="553720"/>
                      </a:lnTo>
                      <a:lnTo>
                        <a:pt x="426720" y="350520"/>
                      </a:lnTo>
                      <a:lnTo>
                        <a:pt x="284480" y="101600"/>
                      </a:lnTo>
                      <a:lnTo>
                        <a:pt x="8128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 126"/>
                <p:cNvSpPr/>
                <p:nvPr/>
              </p:nvSpPr>
              <p:spPr bwMode="auto">
                <a:xfrm>
                  <a:off x="4358640" y="2301240"/>
                  <a:ext cx="4876800" cy="2804160"/>
                </a:xfrm>
                <a:custGeom>
                  <a:avLst/>
                  <a:gdLst>
                    <a:gd name="connsiteX0" fmla="*/ 3581400 w 4876800"/>
                    <a:gd name="connsiteY0" fmla="*/ 2804160 h 2804160"/>
                    <a:gd name="connsiteX1" fmla="*/ 2834640 w 4876800"/>
                    <a:gd name="connsiteY1" fmla="*/ 2278380 h 2804160"/>
                    <a:gd name="connsiteX2" fmla="*/ 1882140 w 4876800"/>
                    <a:gd name="connsiteY2" fmla="*/ 2133600 h 2804160"/>
                    <a:gd name="connsiteX3" fmla="*/ 1242060 w 4876800"/>
                    <a:gd name="connsiteY3" fmla="*/ 1927860 h 2804160"/>
                    <a:gd name="connsiteX4" fmla="*/ 929640 w 4876800"/>
                    <a:gd name="connsiteY4" fmla="*/ 1676400 h 2804160"/>
                    <a:gd name="connsiteX5" fmla="*/ 373380 w 4876800"/>
                    <a:gd name="connsiteY5" fmla="*/ 1417320 h 2804160"/>
                    <a:gd name="connsiteX6" fmla="*/ 91440 w 4876800"/>
                    <a:gd name="connsiteY6" fmla="*/ 1348740 h 2804160"/>
                    <a:gd name="connsiteX7" fmla="*/ 0 w 4876800"/>
                    <a:gd name="connsiteY7" fmla="*/ 1257300 h 2804160"/>
                    <a:gd name="connsiteX8" fmla="*/ 38100 w 4876800"/>
                    <a:gd name="connsiteY8" fmla="*/ 1043940 h 2804160"/>
                    <a:gd name="connsiteX9" fmla="*/ 160020 w 4876800"/>
                    <a:gd name="connsiteY9" fmla="*/ 1013460 h 2804160"/>
                    <a:gd name="connsiteX10" fmla="*/ 533400 w 4876800"/>
                    <a:gd name="connsiteY10" fmla="*/ 967740 h 2804160"/>
                    <a:gd name="connsiteX11" fmla="*/ 1135380 w 4876800"/>
                    <a:gd name="connsiteY11" fmla="*/ 1074420 h 2804160"/>
                    <a:gd name="connsiteX12" fmla="*/ 1386840 w 4876800"/>
                    <a:gd name="connsiteY12" fmla="*/ 944880 h 2804160"/>
                    <a:gd name="connsiteX13" fmla="*/ 1348740 w 4876800"/>
                    <a:gd name="connsiteY13" fmla="*/ 693420 h 2804160"/>
                    <a:gd name="connsiteX14" fmla="*/ 1104900 w 4876800"/>
                    <a:gd name="connsiteY14" fmla="*/ 502920 h 2804160"/>
                    <a:gd name="connsiteX15" fmla="*/ 601980 w 4876800"/>
                    <a:gd name="connsiteY15" fmla="*/ 312420 h 2804160"/>
                    <a:gd name="connsiteX16" fmla="*/ 358140 w 4876800"/>
                    <a:gd name="connsiteY16" fmla="*/ 236220 h 2804160"/>
                    <a:gd name="connsiteX17" fmla="*/ 304800 w 4876800"/>
                    <a:gd name="connsiteY17" fmla="*/ 106680 h 2804160"/>
                    <a:gd name="connsiteX18" fmla="*/ 365760 w 4876800"/>
                    <a:gd name="connsiteY18" fmla="*/ 0 h 2804160"/>
                    <a:gd name="connsiteX19" fmla="*/ 556260 w 4876800"/>
                    <a:gd name="connsiteY19" fmla="*/ 30480 h 2804160"/>
                    <a:gd name="connsiteX20" fmla="*/ 1089660 w 4876800"/>
                    <a:gd name="connsiteY20" fmla="*/ 30480 h 2804160"/>
                    <a:gd name="connsiteX21" fmla="*/ 1402080 w 4876800"/>
                    <a:gd name="connsiteY21" fmla="*/ 182880 h 2804160"/>
                    <a:gd name="connsiteX22" fmla="*/ 1737360 w 4876800"/>
                    <a:gd name="connsiteY22" fmla="*/ 38100 h 2804160"/>
                    <a:gd name="connsiteX23" fmla="*/ 1866900 w 4876800"/>
                    <a:gd name="connsiteY23" fmla="*/ 38100 h 2804160"/>
                    <a:gd name="connsiteX24" fmla="*/ 2407920 w 4876800"/>
                    <a:gd name="connsiteY24" fmla="*/ 586740 h 2804160"/>
                    <a:gd name="connsiteX25" fmla="*/ 2994660 w 4876800"/>
                    <a:gd name="connsiteY25" fmla="*/ 1127760 h 2804160"/>
                    <a:gd name="connsiteX26" fmla="*/ 3550920 w 4876800"/>
                    <a:gd name="connsiteY26" fmla="*/ 1409700 h 2804160"/>
                    <a:gd name="connsiteX27" fmla="*/ 4876800 w 4876800"/>
                    <a:gd name="connsiteY27" fmla="*/ 2362200 h 2804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876800" h="2804160">
                      <a:moveTo>
                        <a:pt x="3581400" y="2804160"/>
                      </a:moveTo>
                      <a:lnTo>
                        <a:pt x="2834640" y="2278380"/>
                      </a:lnTo>
                      <a:lnTo>
                        <a:pt x="1882140" y="2133600"/>
                      </a:lnTo>
                      <a:lnTo>
                        <a:pt x="1242060" y="1927860"/>
                      </a:lnTo>
                      <a:lnTo>
                        <a:pt x="929640" y="1676400"/>
                      </a:lnTo>
                      <a:lnTo>
                        <a:pt x="373380" y="1417320"/>
                      </a:lnTo>
                      <a:lnTo>
                        <a:pt x="91440" y="1348740"/>
                      </a:lnTo>
                      <a:lnTo>
                        <a:pt x="0" y="1257300"/>
                      </a:lnTo>
                      <a:lnTo>
                        <a:pt x="38100" y="1043940"/>
                      </a:lnTo>
                      <a:lnTo>
                        <a:pt x="160020" y="1013460"/>
                      </a:lnTo>
                      <a:lnTo>
                        <a:pt x="533400" y="967740"/>
                      </a:lnTo>
                      <a:lnTo>
                        <a:pt x="1135380" y="1074420"/>
                      </a:lnTo>
                      <a:lnTo>
                        <a:pt x="1386840" y="944880"/>
                      </a:lnTo>
                      <a:lnTo>
                        <a:pt x="1348740" y="693420"/>
                      </a:lnTo>
                      <a:lnTo>
                        <a:pt x="1104900" y="502920"/>
                      </a:lnTo>
                      <a:lnTo>
                        <a:pt x="601980" y="312420"/>
                      </a:lnTo>
                      <a:lnTo>
                        <a:pt x="358140" y="236220"/>
                      </a:lnTo>
                      <a:lnTo>
                        <a:pt x="304800" y="106680"/>
                      </a:lnTo>
                      <a:lnTo>
                        <a:pt x="365760" y="0"/>
                      </a:lnTo>
                      <a:lnTo>
                        <a:pt x="556260" y="30480"/>
                      </a:lnTo>
                      <a:lnTo>
                        <a:pt x="1089660" y="30480"/>
                      </a:lnTo>
                      <a:lnTo>
                        <a:pt x="1402080" y="182880"/>
                      </a:lnTo>
                      <a:lnTo>
                        <a:pt x="1737360" y="38100"/>
                      </a:lnTo>
                      <a:lnTo>
                        <a:pt x="1866900" y="38100"/>
                      </a:lnTo>
                      <a:lnTo>
                        <a:pt x="2407920" y="586740"/>
                      </a:lnTo>
                      <a:lnTo>
                        <a:pt x="2994660" y="1127760"/>
                      </a:lnTo>
                      <a:lnTo>
                        <a:pt x="3550920" y="1409700"/>
                      </a:lnTo>
                      <a:lnTo>
                        <a:pt x="4876800" y="236220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8" name="フリーフォーム 127"/>
                <p:cNvSpPr/>
                <p:nvPr/>
              </p:nvSpPr>
              <p:spPr bwMode="auto">
                <a:xfrm>
                  <a:off x="5786120" y="2509520"/>
                  <a:ext cx="447040" cy="111760"/>
                </a:xfrm>
                <a:custGeom>
                  <a:avLst/>
                  <a:gdLst>
                    <a:gd name="connsiteX0" fmla="*/ 0 w 447040"/>
                    <a:gd name="connsiteY0" fmla="*/ 0 h 111760"/>
                    <a:gd name="connsiteX1" fmla="*/ 294640 w 447040"/>
                    <a:gd name="connsiteY1" fmla="*/ 86360 h 111760"/>
                    <a:gd name="connsiteX2" fmla="*/ 447040 w 447040"/>
                    <a:gd name="connsiteY2" fmla="*/ 111760 h 111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7040" h="111760">
                      <a:moveTo>
                        <a:pt x="0" y="0"/>
                      </a:moveTo>
                      <a:lnTo>
                        <a:pt x="294640" y="86360"/>
                      </a:lnTo>
                      <a:lnTo>
                        <a:pt x="447040" y="111760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29" name="下矢印 128"/>
            <p:cNvSpPr/>
            <p:nvPr/>
          </p:nvSpPr>
          <p:spPr bwMode="auto">
            <a:xfrm rot="1058646">
              <a:off x="894237" y="5448218"/>
              <a:ext cx="201745" cy="254806"/>
            </a:xfrm>
            <a:prstGeom prst="downArrow">
              <a:avLst>
                <a:gd name="adj1" fmla="val 50000"/>
                <a:gd name="adj2" fmla="val 27501"/>
              </a:avLst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下矢印 129"/>
            <p:cNvSpPr/>
            <p:nvPr/>
          </p:nvSpPr>
          <p:spPr bwMode="auto">
            <a:xfrm rot="11607779">
              <a:off x="1105029" y="4773154"/>
              <a:ext cx="201745" cy="254806"/>
            </a:xfrm>
            <a:prstGeom prst="downArrow">
              <a:avLst>
                <a:gd name="adj1" fmla="val 50000"/>
                <a:gd name="adj2" fmla="val 27501"/>
              </a:avLst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1" name="グループ化 130"/>
          <p:cNvGrpSpPr/>
          <p:nvPr/>
        </p:nvGrpSpPr>
        <p:grpSpPr>
          <a:xfrm>
            <a:off x="2259143" y="3364652"/>
            <a:ext cx="1593792" cy="667274"/>
            <a:chOff x="3340608" y="3060192"/>
            <a:chExt cx="4309872" cy="1804416"/>
          </a:xfrm>
        </p:grpSpPr>
        <p:sp>
          <p:nvSpPr>
            <p:cNvPr id="132" name="フリーフォーム 131"/>
            <p:cNvSpPr/>
            <p:nvPr/>
          </p:nvSpPr>
          <p:spPr bwMode="auto">
            <a:xfrm>
              <a:off x="5093970" y="4312920"/>
              <a:ext cx="308610" cy="461010"/>
            </a:xfrm>
            <a:custGeom>
              <a:avLst/>
              <a:gdLst>
                <a:gd name="connsiteX0" fmla="*/ 0 w 308610"/>
                <a:gd name="connsiteY0" fmla="*/ 278130 h 461010"/>
                <a:gd name="connsiteX1" fmla="*/ 217170 w 308610"/>
                <a:gd name="connsiteY1" fmla="*/ 461010 h 461010"/>
                <a:gd name="connsiteX2" fmla="*/ 308610 w 308610"/>
                <a:gd name="connsiteY2" fmla="*/ 361950 h 461010"/>
                <a:gd name="connsiteX3" fmla="*/ 251460 w 308610"/>
                <a:gd name="connsiteY3" fmla="*/ 137160 h 461010"/>
                <a:gd name="connsiteX4" fmla="*/ 99060 w 308610"/>
                <a:gd name="connsiteY4" fmla="*/ 0 h 461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10" h="461010">
                  <a:moveTo>
                    <a:pt x="0" y="278130"/>
                  </a:moveTo>
                  <a:lnTo>
                    <a:pt x="217170" y="461010"/>
                  </a:lnTo>
                  <a:lnTo>
                    <a:pt x="308610" y="361950"/>
                  </a:lnTo>
                  <a:lnTo>
                    <a:pt x="251460" y="137160"/>
                  </a:lnTo>
                  <a:lnTo>
                    <a:pt x="99060" y="0"/>
                  </a:lnTo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" name="フリーフォーム 132"/>
            <p:cNvSpPr/>
            <p:nvPr/>
          </p:nvSpPr>
          <p:spPr bwMode="auto">
            <a:xfrm>
              <a:off x="5143500" y="4312920"/>
              <a:ext cx="415290" cy="461010"/>
            </a:xfrm>
            <a:custGeom>
              <a:avLst/>
              <a:gdLst>
                <a:gd name="connsiteX0" fmla="*/ 0 w 308610"/>
                <a:gd name="connsiteY0" fmla="*/ 278130 h 461010"/>
                <a:gd name="connsiteX1" fmla="*/ 217170 w 308610"/>
                <a:gd name="connsiteY1" fmla="*/ 461010 h 461010"/>
                <a:gd name="connsiteX2" fmla="*/ 308610 w 308610"/>
                <a:gd name="connsiteY2" fmla="*/ 361950 h 461010"/>
                <a:gd name="connsiteX3" fmla="*/ 251460 w 308610"/>
                <a:gd name="connsiteY3" fmla="*/ 137160 h 461010"/>
                <a:gd name="connsiteX4" fmla="*/ 99060 w 308610"/>
                <a:gd name="connsiteY4" fmla="*/ 0 h 461010"/>
                <a:gd name="connsiteX0" fmla="*/ 0 w 415290"/>
                <a:gd name="connsiteY0" fmla="*/ 224790 h 461010"/>
                <a:gd name="connsiteX1" fmla="*/ 323850 w 415290"/>
                <a:gd name="connsiteY1" fmla="*/ 461010 h 461010"/>
                <a:gd name="connsiteX2" fmla="*/ 415290 w 415290"/>
                <a:gd name="connsiteY2" fmla="*/ 361950 h 461010"/>
                <a:gd name="connsiteX3" fmla="*/ 358140 w 415290"/>
                <a:gd name="connsiteY3" fmla="*/ 137160 h 461010"/>
                <a:gd name="connsiteX4" fmla="*/ 205740 w 415290"/>
                <a:gd name="connsiteY4" fmla="*/ 0 h 461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5290" h="461010">
                  <a:moveTo>
                    <a:pt x="0" y="224790"/>
                  </a:moveTo>
                  <a:lnTo>
                    <a:pt x="323850" y="461010"/>
                  </a:lnTo>
                  <a:lnTo>
                    <a:pt x="415290" y="361950"/>
                  </a:lnTo>
                  <a:lnTo>
                    <a:pt x="358140" y="137160"/>
                  </a:lnTo>
                  <a:lnTo>
                    <a:pt x="205740" y="0"/>
                  </a:lnTo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フリーフォーム 133"/>
            <p:cNvSpPr/>
            <p:nvPr/>
          </p:nvSpPr>
          <p:spPr bwMode="auto">
            <a:xfrm>
              <a:off x="4486656" y="3297936"/>
              <a:ext cx="3163824" cy="1414272"/>
            </a:xfrm>
            <a:custGeom>
              <a:avLst/>
              <a:gdLst>
                <a:gd name="connsiteX0" fmla="*/ 3127248 w 3163824"/>
                <a:gd name="connsiteY0" fmla="*/ 371856 h 1414272"/>
                <a:gd name="connsiteX1" fmla="*/ 2066544 w 3163824"/>
                <a:gd name="connsiteY1" fmla="*/ 518160 h 1414272"/>
                <a:gd name="connsiteX2" fmla="*/ 1133856 w 3163824"/>
                <a:gd name="connsiteY2" fmla="*/ 146304 h 1414272"/>
                <a:gd name="connsiteX3" fmla="*/ 969264 w 3163824"/>
                <a:gd name="connsiteY3" fmla="*/ 140208 h 1414272"/>
                <a:gd name="connsiteX4" fmla="*/ 316992 w 3163824"/>
                <a:gd name="connsiteY4" fmla="*/ 0 h 1414272"/>
                <a:gd name="connsiteX5" fmla="*/ 195072 w 3163824"/>
                <a:gd name="connsiteY5" fmla="*/ 36576 h 1414272"/>
                <a:gd name="connsiteX6" fmla="*/ 0 w 3163824"/>
                <a:gd name="connsiteY6" fmla="*/ 182880 h 1414272"/>
                <a:gd name="connsiteX7" fmla="*/ 841248 w 3163824"/>
                <a:gd name="connsiteY7" fmla="*/ 1255776 h 1414272"/>
                <a:gd name="connsiteX8" fmla="*/ 1231392 w 3163824"/>
                <a:gd name="connsiteY8" fmla="*/ 1414272 h 1414272"/>
                <a:gd name="connsiteX9" fmla="*/ 1670304 w 3163824"/>
                <a:gd name="connsiteY9" fmla="*/ 1402080 h 1414272"/>
                <a:gd name="connsiteX10" fmla="*/ 2176272 w 3163824"/>
                <a:gd name="connsiteY10" fmla="*/ 1280160 h 1414272"/>
                <a:gd name="connsiteX11" fmla="*/ 3163824 w 3163824"/>
                <a:gd name="connsiteY11" fmla="*/ 1402080 h 141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3824" h="1414272">
                  <a:moveTo>
                    <a:pt x="3127248" y="371856"/>
                  </a:moveTo>
                  <a:lnTo>
                    <a:pt x="2066544" y="518160"/>
                  </a:lnTo>
                  <a:lnTo>
                    <a:pt x="1133856" y="146304"/>
                  </a:lnTo>
                  <a:lnTo>
                    <a:pt x="969264" y="140208"/>
                  </a:lnTo>
                  <a:lnTo>
                    <a:pt x="316992" y="0"/>
                  </a:lnTo>
                  <a:lnTo>
                    <a:pt x="195072" y="36576"/>
                  </a:lnTo>
                  <a:lnTo>
                    <a:pt x="0" y="182880"/>
                  </a:lnTo>
                  <a:lnTo>
                    <a:pt x="841248" y="1255776"/>
                  </a:lnTo>
                  <a:lnTo>
                    <a:pt x="1231392" y="1414272"/>
                  </a:lnTo>
                  <a:lnTo>
                    <a:pt x="1670304" y="1402080"/>
                  </a:lnTo>
                  <a:lnTo>
                    <a:pt x="2176272" y="1280160"/>
                  </a:lnTo>
                  <a:lnTo>
                    <a:pt x="3163824" y="140208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" name="フリーフォーム 134"/>
            <p:cNvSpPr/>
            <p:nvPr/>
          </p:nvSpPr>
          <p:spPr bwMode="auto">
            <a:xfrm>
              <a:off x="3340608" y="3060192"/>
              <a:ext cx="2206752" cy="1804416"/>
            </a:xfrm>
            <a:custGeom>
              <a:avLst/>
              <a:gdLst>
                <a:gd name="connsiteX0" fmla="*/ 481584 w 2225040"/>
                <a:gd name="connsiteY0" fmla="*/ 12192 h 1804416"/>
                <a:gd name="connsiteX1" fmla="*/ 0 w 2225040"/>
                <a:gd name="connsiteY1" fmla="*/ 731520 h 1804416"/>
                <a:gd name="connsiteX2" fmla="*/ 0 w 2225040"/>
                <a:gd name="connsiteY2" fmla="*/ 792480 h 1804416"/>
                <a:gd name="connsiteX3" fmla="*/ 42672 w 2225040"/>
                <a:gd name="connsiteY3" fmla="*/ 853440 h 1804416"/>
                <a:gd name="connsiteX4" fmla="*/ 1645920 w 2225040"/>
                <a:gd name="connsiteY4" fmla="*/ 1804416 h 1804416"/>
                <a:gd name="connsiteX5" fmla="*/ 1694688 w 2225040"/>
                <a:gd name="connsiteY5" fmla="*/ 1804416 h 1804416"/>
                <a:gd name="connsiteX6" fmla="*/ 2225040 w 2225040"/>
                <a:gd name="connsiteY6" fmla="*/ 944880 h 1804416"/>
                <a:gd name="connsiteX7" fmla="*/ 2218944 w 2225040"/>
                <a:gd name="connsiteY7" fmla="*/ 890016 h 1804416"/>
                <a:gd name="connsiteX8" fmla="*/ 585216 w 2225040"/>
                <a:gd name="connsiteY8" fmla="*/ 0 h 1804416"/>
                <a:gd name="connsiteX9" fmla="*/ 530352 w 2225040"/>
                <a:gd name="connsiteY9" fmla="*/ 0 h 1804416"/>
                <a:gd name="connsiteX10" fmla="*/ 481584 w 2225040"/>
                <a:gd name="connsiteY10" fmla="*/ 12192 h 1804416"/>
                <a:gd name="connsiteX0" fmla="*/ 481584 w 2218944"/>
                <a:gd name="connsiteY0" fmla="*/ 12192 h 1804416"/>
                <a:gd name="connsiteX1" fmla="*/ 0 w 2218944"/>
                <a:gd name="connsiteY1" fmla="*/ 731520 h 1804416"/>
                <a:gd name="connsiteX2" fmla="*/ 0 w 2218944"/>
                <a:gd name="connsiteY2" fmla="*/ 792480 h 1804416"/>
                <a:gd name="connsiteX3" fmla="*/ 42672 w 2218944"/>
                <a:gd name="connsiteY3" fmla="*/ 853440 h 1804416"/>
                <a:gd name="connsiteX4" fmla="*/ 1645920 w 2218944"/>
                <a:gd name="connsiteY4" fmla="*/ 1804416 h 1804416"/>
                <a:gd name="connsiteX5" fmla="*/ 1694688 w 2218944"/>
                <a:gd name="connsiteY5" fmla="*/ 1804416 h 1804416"/>
                <a:gd name="connsiteX6" fmla="*/ 2206752 w 2218944"/>
                <a:gd name="connsiteY6" fmla="*/ 981456 h 1804416"/>
                <a:gd name="connsiteX7" fmla="*/ 2218944 w 2218944"/>
                <a:gd name="connsiteY7" fmla="*/ 890016 h 1804416"/>
                <a:gd name="connsiteX8" fmla="*/ 585216 w 2218944"/>
                <a:gd name="connsiteY8" fmla="*/ 0 h 1804416"/>
                <a:gd name="connsiteX9" fmla="*/ 530352 w 2218944"/>
                <a:gd name="connsiteY9" fmla="*/ 0 h 1804416"/>
                <a:gd name="connsiteX10" fmla="*/ 481584 w 2218944"/>
                <a:gd name="connsiteY10" fmla="*/ 12192 h 1804416"/>
                <a:gd name="connsiteX0" fmla="*/ 481584 w 2206752"/>
                <a:gd name="connsiteY0" fmla="*/ 12192 h 1804416"/>
                <a:gd name="connsiteX1" fmla="*/ 0 w 2206752"/>
                <a:gd name="connsiteY1" fmla="*/ 731520 h 1804416"/>
                <a:gd name="connsiteX2" fmla="*/ 0 w 2206752"/>
                <a:gd name="connsiteY2" fmla="*/ 792480 h 1804416"/>
                <a:gd name="connsiteX3" fmla="*/ 42672 w 2206752"/>
                <a:gd name="connsiteY3" fmla="*/ 853440 h 1804416"/>
                <a:gd name="connsiteX4" fmla="*/ 1645920 w 2206752"/>
                <a:gd name="connsiteY4" fmla="*/ 1804416 h 1804416"/>
                <a:gd name="connsiteX5" fmla="*/ 1694688 w 2206752"/>
                <a:gd name="connsiteY5" fmla="*/ 1804416 h 1804416"/>
                <a:gd name="connsiteX6" fmla="*/ 2206752 w 2206752"/>
                <a:gd name="connsiteY6" fmla="*/ 981456 h 1804416"/>
                <a:gd name="connsiteX7" fmla="*/ 2206752 w 2206752"/>
                <a:gd name="connsiteY7" fmla="*/ 914400 h 1804416"/>
                <a:gd name="connsiteX8" fmla="*/ 585216 w 2206752"/>
                <a:gd name="connsiteY8" fmla="*/ 0 h 1804416"/>
                <a:gd name="connsiteX9" fmla="*/ 530352 w 2206752"/>
                <a:gd name="connsiteY9" fmla="*/ 0 h 1804416"/>
                <a:gd name="connsiteX10" fmla="*/ 481584 w 2206752"/>
                <a:gd name="connsiteY10" fmla="*/ 12192 h 180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6752" h="1804416">
                  <a:moveTo>
                    <a:pt x="481584" y="12192"/>
                  </a:moveTo>
                  <a:lnTo>
                    <a:pt x="0" y="731520"/>
                  </a:lnTo>
                  <a:lnTo>
                    <a:pt x="0" y="792480"/>
                  </a:lnTo>
                  <a:lnTo>
                    <a:pt x="42672" y="853440"/>
                  </a:lnTo>
                  <a:lnTo>
                    <a:pt x="1645920" y="1804416"/>
                  </a:lnTo>
                  <a:lnTo>
                    <a:pt x="1694688" y="1804416"/>
                  </a:lnTo>
                  <a:lnTo>
                    <a:pt x="2206752" y="981456"/>
                  </a:lnTo>
                  <a:lnTo>
                    <a:pt x="2206752" y="914400"/>
                  </a:lnTo>
                  <a:lnTo>
                    <a:pt x="585216" y="0"/>
                  </a:lnTo>
                  <a:lnTo>
                    <a:pt x="530352" y="0"/>
                  </a:lnTo>
                  <a:lnTo>
                    <a:pt x="481584" y="12192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 135"/>
            <p:cNvSpPr/>
            <p:nvPr/>
          </p:nvSpPr>
          <p:spPr bwMode="auto">
            <a:xfrm>
              <a:off x="3425190" y="3135630"/>
              <a:ext cx="2011680" cy="1626870"/>
            </a:xfrm>
            <a:custGeom>
              <a:avLst/>
              <a:gdLst>
                <a:gd name="connsiteX0" fmla="*/ 445770 w 2011680"/>
                <a:gd name="connsiteY0" fmla="*/ 0 h 1626870"/>
                <a:gd name="connsiteX1" fmla="*/ 0 w 2011680"/>
                <a:gd name="connsiteY1" fmla="*/ 701040 h 1626870"/>
                <a:gd name="connsiteX2" fmla="*/ 1558290 w 2011680"/>
                <a:gd name="connsiteY2" fmla="*/ 1626870 h 1626870"/>
                <a:gd name="connsiteX3" fmla="*/ 2011680 w 2011680"/>
                <a:gd name="connsiteY3" fmla="*/ 864870 h 1626870"/>
                <a:gd name="connsiteX4" fmla="*/ 445770 w 2011680"/>
                <a:gd name="connsiteY4" fmla="*/ 0 h 162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1680" h="1626870">
                  <a:moveTo>
                    <a:pt x="445770" y="0"/>
                  </a:moveTo>
                  <a:lnTo>
                    <a:pt x="0" y="701040"/>
                  </a:lnTo>
                  <a:lnTo>
                    <a:pt x="1558290" y="1626870"/>
                  </a:lnTo>
                  <a:lnTo>
                    <a:pt x="2011680" y="864870"/>
                  </a:lnTo>
                  <a:lnTo>
                    <a:pt x="44577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 136"/>
            <p:cNvSpPr/>
            <p:nvPr/>
          </p:nvSpPr>
          <p:spPr bwMode="auto">
            <a:xfrm>
              <a:off x="4547616" y="3291840"/>
              <a:ext cx="1671828" cy="1138428"/>
            </a:xfrm>
            <a:custGeom>
              <a:avLst/>
              <a:gdLst>
                <a:gd name="connsiteX0" fmla="*/ 902208 w 902208"/>
                <a:gd name="connsiteY0" fmla="*/ 152400 h 853440"/>
                <a:gd name="connsiteX1" fmla="*/ 432816 w 902208"/>
                <a:gd name="connsiteY1" fmla="*/ 18288 h 853440"/>
                <a:gd name="connsiteX2" fmla="*/ 243840 w 902208"/>
                <a:gd name="connsiteY2" fmla="*/ 0 h 853440"/>
                <a:gd name="connsiteX3" fmla="*/ 121920 w 902208"/>
                <a:gd name="connsiteY3" fmla="*/ 12192 h 853440"/>
                <a:gd name="connsiteX4" fmla="*/ 0 w 902208"/>
                <a:gd name="connsiteY4" fmla="*/ 128016 h 853440"/>
                <a:gd name="connsiteX5" fmla="*/ 225552 w 902208"/>
                <a:gd name="connsiteY5" fmla="*/ 298704 h 853440"/>
                <a:gd name="connsiteX6" fmla="*/ 390144 w 902208"/>
                <a:gd name="connsiteY6" fmla="*/ 438912 h 853440"/>
                <a:gd name="connsiteX7" fmla="*/ 609600 w 902208"/>
                <a:gd name="connsiteY7" fmla="*/ 566928 h 853440"/>
                <a:gd name="connsiteX8" fmla="*/ 652272 w 902208"/>
                <a:gd name="connsiteY8" fmla="*/ 725424 h 853440"/>
                <a:gd name="connsiteX9" fmla="*/ 707136 w 902208"/>
                <a:gd name="connsiteY9" fmla="*/ 853440 h 853440"/>
                <a:gd name="connsiteX10" fmla="*/ 768096 w 902208"/>
                <a:gd name="connsiteY10" fmla="*/ 841248 h 853440"/>
                <a:gd name="connsiteX0" fmla="*/ 902208 w 902208"/>
                <a:gd name="connsiteY0" fmla="*/ 152400 h 1138428"/>
                <a:gd name="connsiteX1" fmla="*/ 432816 w 902208"/>
                <a:gd name="connsiteY1" fmla="*/ 18288 h 1138428"/>
                <a:gd name="connsiteX2" fmla="*/ 243840 w 902208"/>
                <a:gd name="connsiteY2" fmla="*/ 0 h 1138428"/>
                <a:gd name="connsiteX3" fmla="*/ 121920 w 902208"/>
                <a:gd name="connsiteY3" fmla="*/ 12192 h 1138428"/>
                <a:gd name="connsiteX4" fmla="*/ 0 w 902208"/>
                <a:gd name="connsiteY4" fmla="*/ 128016 h 1138428"/>
                <a:gd name="connsiteX5" fmla="*/ 225552 w 902208"/>
                <a:gd name="connsiteY5" fmla="*/ 298704 h 1138428"/>
                <a:gd name="connsiteX6" fmla="*/ 390144 w 902208"/>
                <a:gd name="connsiteY6" fmla="*/ 438912 h 1138428"/>
                <a:gd name="connsiteX7" fmla="*/ 609600 w 902208"/>
                <a:gd name="connsiteY7" fmla="*/ 566928 h 1138428"/>
                <a:gd name="connsiteX8" fmla="*/ 652272 w 902208"/>
                <a:gd name="connsiteY8" fmla="*/ 725424 h 1138428"/>
                <a:gd name="connsiteX9" fmla="*/ 707136 w 902208"/>
                <a:gd name="connsiteY9" fmla="*/ 853440 h 1138428"/>
                <a:gd name="connsiteX10" fmla="*/ 802386 w 902208"/>
                <a:gd name="connsiteY10" fmla="*/ 1138428 h 1138428"/>
                <a:gd name="connsiteX0" fmla="*/ 1504188 w 1504188"/>
                <a:gd name="connsiteY0" fmla="*/ 327660 h 1138428"/>
                <a:gd name="connsiteX1" fmla="*/ 432816 w 1504188"/>
                <a:gd name="connsiteY1" fmla="*/ 18288 h 1138428"/>
                <a:gd name="connsiteX2" fmla="*/ 243840 w 1504188"/>
                <a:gd name="connsiteY2" fmla="*/ 0 h 1138428"/>
                <a:gd name="connsiteX3" fmla="*/ 121920 w 1504188"/>
                <a:gd name="connsiteY3" fmla="*/ 12192 h 1138428"/>
                <a:gd name="connsiteX4" fmla="*/ 0 w 1504188"/>
                <a:gd name="connsiteY4" fmla="*/ 128016 h 1138428"/>
                <a:gd name="connsiteX5" fmla="*/ 225552 w 1504188"/>
                <a:gd name="connsiteY5" fmla="*/ 298704 h 1138428"/>
                <a:gd name="connsiteX6" fmla="*/ 390144 w 1504188"/>
                <a:gd name="connsiteY6" fmla="*/ 438912 h 1138428"/>
                <a:gd name="connsiteX7" fmla="*/ 609600 w 1504188"/>
                <a:gd name="connsiteY7" fmla="*/ 566928 h 1138428"/>
                <a:gd name="connsiteX8" fmla="*/ 652272 w 1504188"/>
                <a:gd name="connsiteY8" fmla="*/ 725424 h 1138428"/>
                <a:gd name="connsiteX9" fmla="*/ 707136 w 1504188"/>
                <a:gd name="connsiteY9" fmla="*/ 853440 h 1138428"/>
                <a:gd name="connsiteX10" fmla="*/ 802386 w 1504188"/>
                <a:gd name="connsiteY10" fmla="*/ 1138428 h 1138428"/>
                <a:gd name="connsiteX0" fmla="*/ 1584198 w 1584198"/>
                <a:gd name="connsiteY0" fmla="*/ 365760 h 1138428"/>
                <a:gd name="connsiteX1" fmla="*/ 432816 w 1584198"/>
                <a:gd name="connsiteY1" fmla="*/ 18288 h 1138428"/>
                <a:gd name="connsiteX2" fmla="*/ 243840 w 1584198"/>
                <a:gd name="connsiteY2" fmla="*/ 0 h 1138428"/>
                <a:gd name="connsiteX3" fmla="*/ 121920 w 1584198"/>
                <a:gd name="connsiteY3" fmla="*/ 12192 h 1138428"/>
                <a:gd name="connsiteX4" fmla="*/ 0 w 1584198"/>
                <a:gd name="connsiteY4" fmla="*/ 128016 h 1138428"/>
                <a:gd name="connsiteX5" fmla="*/ 225552 w 1584198"/>
                <a:gd name="connsiteY5" fmla="*/ 298704 h 1138428"/>
                <a:gd name="connsiteX6" fmla="*/ 390144 w 1584198"/>
                <a:gd name="connsiteY6" fmla="*/ 438912 h 1138428"/>
                <a:gd name="connsiteX7" fmla="*/ 609600 w 1584198"/>
                <a:gd name="connsiteY7" fmla="*/ 566928 h 1138428"/>
                <a:gd name="connsiteX8" fmla="*/ 652272 w 1584198"/>
                <a:gd name="connsiteY8" fmla="*/ 725424 h 1138428"/>
                <a:gd name="connsiteX9" fmla="*/ 707136 w 1584198"/>
                <a:gd name="connsiteY9" fmla="*/ 853440 h 1138428"/>
                <a:gd name="connsiteX10" fmla="*/ 802386 w 1584198"/>
                <a:gd name="connsiteY10" fmla="*/ 1138428 h 1138428"/>
                <a:gd name="connsiteX0" fmla="*/ 1671828 w 1671828"/>
                <a:gd name="connsiteY0" fmla="*/ 396240 h 1138428"/>
                <a:gd name="connsiteX1" fmla="*/ 432816 w 1671828"/>
                <a:gd name="connsiteY1" fmla="*/ 18288 h 1138428"/>
                <a:gd name="connsiteX2" fmla="*/ 243840 w 1671828"/>
                <a:gd name="connsiteY2" fmla="*/ 0 h 1138428"/>
                <a:gd name="connsiteX3" fmla="*/ 121920 w 1671828"/>
                <a:gd name="connsiteY3" fmla="*/ 12192 h 1138428"/>
                <a:gd name="connsiteX4" fmla="*/ 0 w 1671828"/>
                <a:gd name="connsiteY4" fmla="*/ 128016 h 1138428"/>
                <a:gd name="connsiteX5" fmla="*/ 225552 w 1671828"/>
                <a:gd name="connsiteY5" fmla="*/ 298704 h 1138428"/>
                <a:gd name="connsiteX6" fmla="*/ 390144 w 1671828"/>
                <a:gd name="connsiteY6" fmla="*/ 438912 h 1138428"/>
                <a:gd name="connsiteX7" fmla="*/ 609600 w 1671828"/>
                <a:gd name="connsiteY7" fmla="*/ 566928 h 1138428"/>
                <a:gd name="connsiteX8" fmla="*/ 652272 w 1671828"/>
                <a:gd name="connsiteY8" fmla="*/ 725424 h 1138428"/>
                <a:gd name="connsiteX9" fmla="*/ 707136 w 1671828"/>
                <a:gd name="connsiteY9" fmla="*/ 853440 h 1138428"/>
                <a:gd name="connsiteX10" fmla="*/ 802386 w 1671828"/>
                <a:gd name="connsiteY10" fmla="*/ 1138428 h 1138428"/>
                <a:gd name="connsiteX0" fmla="*/ 1671828 w 1671828"/>
                <a:gd name="connsiteY0" fmla="*/ 396240 h 1138428"/>
                <a:gd name="connsiteX1" fmla="*/ 1163574 w 1671828"/>
                <a:gd name="connsiteY1" fmla="*/ 236220 h 1138428"/>
                <a:gd name="connsiteX2" fmla="*/ 432816 w 1671828"/>
                <a:gd name="connsiteY2" fmla="*/ 18288 h 1138428"/>
                <a:gd name="connsiteX3" fmla="*/ 243840 w 1671828"/>
                <a:gd name="connsiteY3" fmla="*/ 0 h 1138428"/>
                <a:gd name="connsiteX4" fmla="*/ 121920 w 1671828"/>
                <a:gd name="connsiteY4" fmla="*/ 12192 h 1138428"/>
                <a:gd name="connsiteX5" fmla="*/ 0 w 1671828"/>
                <a:gd name="connsiteY5" fmla="*/ 128016 h 1138428"/>
                <a:gd name="connsiteX6" fmla="*/ 225552 w 1671828"/>
                <a:gd name="connsiteY6" fmla="*/ 298704 h 1138428"/>
                <a:gd name="connsiteX7" fmla="*/ 390144 w 1671828"/>
                <a:gd name="connsiteY7" fmla="*/ 438912 h 1138428"/>
                <a:gd name="connsiteX8" fmla="*/ 609600 w 1671828"/>
                <a:gd name="connsiteY8" fmla="*/ 566928 h 1138428"/>
                <a:gd name="connsiteX9" fmla="*/ 652272 w 1671828"/>
                <a:gd name="connsiteY9" fmla="*/ 725424 h 1138428"/>
                <a:gd name="connsiteX10" fmla="*/ 707136 w 1671828"/>
                <a:gd name="connsiteY10" fmla="*/ 853440 h 1138428"/>
                <a:gd name="connsiteX11" fmla="*/ 802386 w 1671828"/>
                <a:gd name="connsiteY11" fmla="*/ 1138428 h 1138428"/>
                <a:gd name="connsiteX0" fmla="*/ 1671828 w 1671828"/>
                <a:gd name="connsiteY0" fmla="*/ 396240 h 1138428"/>
                <a:gd name="connsiteX1" fmla="*/ 1175004 w 1671828"/>
                <a:gd name="connsiteY1" fmla="*/ 156210 h 1138428"/>
                <a:gd name="connsiteX2" fmla="*/ 432816 w 1671828"/>
                <a:gd name="connsiteY2" fmla="*/ 18288 h 1138428"/>
                <a:gd name="connsiteX3" fmla="*/ 243840 w 1671828"/>
                <a:gd name="connsiteY3" fmla="*/ 0 h 1138428"/>
                <a:gd name="connsiteX4" fmla="*/ 121920 w 1671828"/>
                <a:gd name="connsiteY4" fmla="*/ 12192 h 1138428"/>
                <a:gd name="connsiteX5" fmla="*/ 0 w 1671828"/>
                <a:gd name="connsiteY5" fmla="*/ 128016 h 1138428"/>
                <a:gd name="connsiteX6" fmla="*/ 225552 w 1671828"/>
                <a:gd name="connsiteY6" fmla="*/ 298704 h 1138428"/>
                <a:gd name="connsiteX7" fmla="*/ 390144 w 1671828"/>
                <a:gd name="connsiteY7" fmla="*/ 438912 h 1138428"/>
                <a:gd name="connsiteX8" fmla="*/ 609600 w 1671828"/>
                <a:gd name="connsiteY8" fmla="*/ 566928 h 1138428"/>
                <a:gd name="connsiteX9" fmla="*/ 652272 w 1671828"/>
                <a:gd name="connsiteY9" fmla="*/ 725424 h 1138428"/>
                <a:gd name="connsiteX10" fmla="*/ 707136 w 1671828"/>
                <a:gd name="connsiteY10" fmla="*/ 853440 h 1138428"/>
                <a:gd name="connsiteX11" fmla="*/ 802386 w 1671828"/>
                <a:gd name="connsiteY11" fmla="*/ 1138428 h 1138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71828" h="1138428">
                  <a:moveTo>
                    <a:pt x="1671828" y="396240"/>
                  </a:moveTo>
                  <a:lnTo>
                    <a:pt x="1175004" y="156210"/>
                  </a:lnTo>
                  <a:lnTo>
                    <a:pt x="432816" y="18288"/>
                  </a:lnTo>
                  <a:lnTo>
                    <a:pt x="243840" y="0"/>
                  </a:lnTo>
                  <a:lnTo>
                    <a:pt x="121920" y="12192"/>
                  </a:lnTo>
                  <a:lnTo>
                    <a:pt x="0" y="128016"/>
                  </a:lnTo>
                  <a:lnTo>
                    <a:pt x="225552" y="298704"/>
                  </a:lnTo>
                  <a:lnTo>
                    <a:pt x="390144" y="438912"/>
                  </a:lnTo>
                  <a:lnTo>
                    <a:pt x="609600" y="566928"/>
                  </a:lnTo>
                  <a:lnTo>
                    <a:pt x="652272" y="725424"/>
                  </a:lnTo>
                  <a:lnTo>
                    <a:pt x="707136" y="853440"/>
                  </a:lnTo>
                  <a:lnTo>
                    <a:pt x="802386" y="1138428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" name="フリーフォーム 137"/>
            <p:cNvSpPr/>
            <p:nvPr/>
          </p:nvSpPr>
          <p:spPr bwMode="auto">
            <a:xfrm>
              <a:off x="5193792" y="3852672"/>
              <a:ext cx="158496" cy="152400"/>
            </a:xfrm>
            <a:custGeom>
              <a:avLst/>
              <a:gdLst>
                <a:gd name="connsiteX0" fmla="*/ 0 w 158496"/>
                <a:gd name="connsiteY0" fmla="*/ 0 h 152400"/>
                <a:gd name="connsiteX1" fmla="*/ 158496 w 158496"/>
                <a:gd name="connsiteY1" fmla="*/ 85344 h 152400"/>
                <a:gd name="connsiteX2" fmla="*/ 30480 w 158496"/>
                <a:gd name="connsiteY2" fmla="*/ 152400 h 152400"/>
                <a:gd name="connsiteX3" fmla="*/ 0 w 158496"/>
                <a:gd name="connsiteY3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496" h="152400">
                  <a:moveTo>
                    <a:pt x="0" y="0"/>
                  </a:moveTo>
                  <a:lnTo>
                    <a:pt x="158496" y="85344"/>
                  </a:lnTo>
                  <a:lnTo>
                    <a:pt x="30480" y="152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" name="フリーフォーム 138"/>
            <p:cNvSpPr/>
            <p:nvPr/>
          </p:nvSpPr>
          <p:spPr bwMode="auto">
            <a:xfrm>
              <a:off x="4450080" y="3944112"/>
              <a:ext cx="920496" cy="621792"/>
            </a:xfrm>
            <a:custGeom>
              <a:avLst/>
              <a:gdLst>
                <a:gd name="connsiteX0" fmla="*/ 914400 w 920496"/>
                <a:gd name="connsiteY0" fmla="*/ 621792 h 621792"/>
                <a:gd name="connsiteX1" fmla="*/ 408432 w 920496"/>
                <a:gd name="connsiteY1" fmla="*/ 438912 h 621792"/>
                <a:gd name="connsiteX2" fmla="*/ 79248 w 920496"/>
                <a:gd name="connsiteY2" fmla="*/ 359664 h 621792"/>
                <a:gd name="connsiteX3" fmla="*/ 0 w 920496"/>
                <a:gd name="connsiteY3" fmla="*/ 292608 h 621792"/>
                <a:gd name="connsiteX4" fmla="*/ 30480 w 920496"/>
                <a:gd name="connsiteY4" fmla="*/ 164592 h 621792"/>
                <a:gd name="connsiteX5" fmla="*/ 140208 w 920496"/>
                <a:gd name="connsiteY5" fmla="*/ 91440 h 621792"/>
                <a:gd name="connsiteX6" fmla="*/ 432816 w 920496"/>
                <a:gd name="connsiteY6" fmla="*/ 18288 h 621792"/>
                <a:gd name="connsiteX7" fmla="*/ 743712 w 920496"/>
                <a:gd name="connsiteY7" fmla="*/ 79248 h 621792"/>
                <a:gd name="connsiteX8" fmla="*/ 920496 w 920496"/>
                <a:gd name="connsiteY8" fmla="*/ 0 h 621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0496" h="621792">
                  <a:moveTo>
                    <a:pt x="914400" y="621792"/>
                  </a:moveTo>
                  <a:lnTo>
                    <a:pt x="408432" y="438912"/>
                  </a:lnTo>
                  <a:lnTo>
                    <a:pt x="79248" y="359664"/>
                  </a:lnTo>
                  <a:lnTo>
                    <a:pt x="0" y="292608"/>
                  </a:lnTo>
                  <a:lnTo>
                    <a:pt x="30480" y="164592"/>
                  </a:lnTo>
                  <a:lnTo>
                    <a:pt x="140208" y="91440"/>
                  </a:lnTo>
                  <a:lnTo>
                    <a:pt x="432816" y="18288"/>
                  </a:lnTo>
                  <a:lnTo>
                    <a:pt x="743712" y="79248"/>
                  </a:lnTo>
                  <a:lnTo>
                    <a:pt x="920496" y="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フリーフォーム 139"/>
            <p:cNvSpPr/>
            <p:nvPr/>
          </p:nvSpPr>
          <p:spPr bwMode="auto">
            <a:xfrm>
              <a:off x="4608576" y="4279392"/>
              <a:ext cx="2889504" cy="402336"/>
            </a:xfrm>
            <a:custGeom>
              <a:avLst/>
              <a:gdLst>
                <a:gd name="connsiteX0" fmla="*/ 0 w 2889504"/>
                <a:gd name="connsiteY0" fmla="*/ 30480 h 402336"/>
                <a:gd name="connsiteX1" fmla="*/ 219456 w 2889504"/>
                <a:gd name="connsiteY1" fmla="*/ 0 h 402336"/>
                <a:gd name="connsiteX2" fmla="*/ 725424 w 2889504"/>
                <a:gd name="connsiteY2" fmla="*/ 207264 h 402336"/>
                <a:gd name="connsiteX3" fmla="*/ 859536 w 2889504"/>
                <a:gd name="connsiteY3" fmla="*/ 182880 h 402336"/>
                <a:gd name="connsiteX4" fmla="*/ 950976 w 2889504"/>
                <a:gd name="connsiteY4" fmla="*/ 274320 h 402336"/>
                <a:gd name="connsiteX5" fmla="*/ 1286256 w 2889504"/>
                <a:gd name="connsiteY5" fmla="*/ 341376 h 402336"/>
                <a:gd name="connsiteX6" fmla="*/ 1463040 w 2889504"/>
                <a:gd name="connsiteY6" fmla="*/ 292608 h 402336"/>
                <a:gd name="connsiteX7" fmla="*/ 1956816 w 2889504"/>
                <a:gd name="connsiteY7" fmla="*/ 170688 h 402336"/>
                <a:gd name="connsiteX8" fmla="*/ 2889504 w 2889504"/>
                <a:gd name="connsiteY8" fmla="*/ 36576 h 402336"/>
                <a:gd name="connsiteX9" fmla="*/ 2889504 w 2889504"/>
                <a:gd name="connsiteY9" fmla="*/ 371856 h 402336"/>
                <a:gd name="connsiteX10" fmla="*/ 2036064 w 2889504"/>
                <a:gd name="connsiteY10" fmla="*/ 268224 h 402336"/>
                <a:gd name="connsiteX11" fmla="*/ 1499616 w 2889504"/>
                <a:gd name="connsiteY11" fmla="*/ 384048 h 402336"/>
                <a:gd name="connsiteX12" fmla="*/ 1139952 w 2889504"/>
                <a:gd name="connsiteY12" fmla="*/ 402336 h 402336"/>
                <a:gd name="connsiteX13" fmla="*/ 749808 w 2889504"/>
                <a:gd name="connsiteY13" fmla="*/ 256032 h 402336"/>
                <a:gd name="connsiteX14" fmla="*/ 341376 w 2889504"/>
                <a:gd name="connsiteY14" fmla="*/ 103632 h 402336"/>
                <a:gd name="connsiteX15" fmla="*/ 0 w 2889504"/>
                <a:gd name="connsiteY15" fmla="*/ 30480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9504" h="402336">
                  <a:moveTo>
                    <a:pt x="0" y="30480"/>
                  </a:moveTo>
                  <a:lnTo>
                    <a:pt x="219456" y="0"/>
                  </a:lnTo>
                  <a:lnTo>
                    <a:pt x="725424" y="207264"/>
                  </a:lnTo>
                  <a:lnTo>
                    <a:pt x="859536" y="182880"/>
                  </a:lnTo>
                  <a:lnTo>
                    <a:pt x="950976" y="274320"/>
                  </a:lnTo>
                  <a:lnTo>
                    <a:pt x="1286256" y="341376"/>
                  </a:lnTo>
                  <a:lnTo>
                    <a:pt x="1463040" y="292608"/>
                  </a:lnTo>
                  <a:lnTo>
                    <a:pt x="1956816" y="170688"/>
                  </a:lnTo>
                  <a:lnTo>
                    <a:pt x="2889504" y="36576"/>
                  </a:lnTo>
                  <a:lnTo>
                    <a:pt x="2889504" y="371856"/>
                  </a:lnTo>
                  <a:lnTo>
                    <a:pt x="2036064" y="268224"/>
                  </a:lnTo>
                  <a:lnTo>
                    <a:pt x="1499616" y="384048"/>
                  </a:lnTo>
                  <a:lnTo>
                    <a:pt x="1139952" y="402336"/>
                  </a:lnTo>
                  <a:lnTo>
                    <a:pt x="749808" y="256032"/>
                  </a:lnTo>
                  <a:lnTo>
                    <a:pt x="341376" y="103632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2259143" y="4895272"/>
            <a:ext cx="1593792" cy="983209"/>
            <a:chOff x="2259143" y="4895272"/>
            <a:chExt cx="1593792" cy="983209"/>
          </a:xfrm>
        </p:grpSpPr>
        <p:sp>
          <p:nvSpPr>
            <p:cNvPr id="141" name="環状矢印 140"/>
            <p:cNvSpPr/>
            <p:nvPr/>
          </p:nvSpPr>
          <p:spPr bwMode="auto">
            <a:xfrm rot="10800000" flipV="1">
              <a:off x="2583879" y="4895272"/>
              <a:ext cx="575143" cy="540060"/>
            </a:xfrm>
            <a:prstGeom prst="circularArrow">
              <a:avLst/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2" name="グループ化 141"/>
            <p:cNvGrpSpPr/>
            <p:nvPr/>
          </p:nvGrpSpPr>
          <p:grpSpPr>
            <a:xfrm>
              <a:off x="2259143" y="5211207"/>
              <a:ext cx="1593792" cy="667274"/>
              <a:chOff x="3340608" y="3060192"/>
              <a:chExt cx="4309872" cy="1804416"/>
            </a:xfrm>
          </p:grpSpPr>
          <p:sp>
            <p:nvSpPr>
              <p:cNvPr id="143" name="フリーフォーム 142"/>
              <p:cNvSpPr/>
              <p:nvPr/>
            </p:nvSpPr>
            <p:spPr bwMode="auto">
              <a:xfrm>
                <a:off x="5093970" y="4312920"/>
                <a:ext cx="308610" cy="461010"/>
              </a:xfrm>
              <a:custGeom>
                <a:avLst/>
                <a:gdLst>
                  <a:gd name="connsiteX0" fmla="*/ 0 w 308610"/>
                  <a:gd name="connsiteY0" fmla="*/ 278130 h 461010"/>
                  <a:gd name="connsiteX1" fmla="*/ 217170 w 308610"/>
                  <a:gd name="connsiteY1" fmla="*/ 461010 h 461010"/>
                  <a:gd name="connsiteX2" fmla="*/ 308610 w 308610"/>
                  <a:gd name="connsiteY2" fmla="*/ 361950 h 461010"/>
                  <a:gd name="connsiteX3" fmla="*/ 251460 w 308610"/>
                  <a:gd name="connsiteY3" fmla="*/ 137160 h 461010"/>
                  <a:gd name="connsiteX4" fmla="*/ 99060 w 308610"/>
                  <a:gd name="connsiteY4" fmla="*/ 0 h 461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8610" h="461010">
                    <a:moveTo>
                      <a:pt x="0" y="278130"/>
                    </a:moveTo>
                    <a:lnTo>
                      <a:pt x="217170" y="461010"/>
                    </a:lnTo>
                    <a:lnTo>
                      <a:pt x="308610" y="361950"/>
                    </a:lnTo>
                    <a:lnTo>
                      <a:pt x="251460" y="137160"/>
                    </a:lnTo>
                    <a:lnTo>
                      <a:pt x="99060" y="0"/>
                    </a:ln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" name="フリーフォーム 143"/>
              <p:cNvSpPr/>
              <p:nvPr/>
            </p:nvSpPr>
            <p:spPr bwMode="auto">
              <a:xfrm>
                <a:off x="5143500" y="4312920"/>
                <a:ext cx="415290" cy="461010"/>
              </a:xfrm>
              <a:custGeom>
                <a:avLst/>
                <a:gdLst>
                  <a:gd name="connsiteX0" fmla="*/ 0 w 308610"/>
                  <a:gd name="connsiteY0" fmla="*/ 278130 h 461010"/>
                  <a:gd name="connsiteX1" fmla="*/ 217170 w 308610"/>
                  <a:gd name="connsiteY1" fmla="*/ 461010 h 461010"/>
                  <a:gd name="connsiteX2" fmla="*/ 308610 w 308610"/>
                  <a:gd name="connsiteY2" fmla="*/ 361950 h 461010"/>
                  <a:gd name="connsiteX3" fmla="*/ 251460 w 308610"/>
                  <a:gd name="connsiteY3" fmla="*/ 137160 h 461010"/>
                  <a:gd name="connsiteX4" fmla="*/ 99060 w 308610"/>
                  <a:gd name="connsiteY4" fmla="*/ 0 h 461010"/>
                  <a:gd name="connsiteX0" fmla="*/ 0 w 415290"/>
                  <a:gd name="connsiteY0" fmla="*/ 224790 h 461010"/>
                  <a:gd name="connsiteX1" fmla="*/ 323850 w 415290"/>
                  <a:gd name="connsiteY1" fmla="*/ 461010 h 461010"/>
                  <a:gd name="connsiteX2" fmla="*/ 415290 w 415290"/>
                  <a:gd name="connsiteY2" fmla="*/ 361950 h 461010"/>
                  <a:gd name="connsiteX3" fmla="*/ 358140 w 415290"/>
                  <a:gd name="connsiteY3" fmla="*/ 137160 h 461010"/>
                  <a:gd name="connsiteX4" fmla="*/ 205740 w 415290"/>
                  <a:gd name="connsiteY4" fmla="*/ 0 h 461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290" h="461010">
                    <a:moveTo>
                      <a:pt x="0" y="224790"/>
                    </a:moveTo>
                    <a:lnTo>
                      <a:pt x="323850" y="461010"/>
                    </a:lnTo>
                    <a:lnTo>
                      <a:pt x="415290" y="361950"/>
                    </a:lnTo>
                    <a:lnTo>
                      <a:pt x="358140" y="137160"/>
                    </a:lnTo>
                    <a:lnTo>
                      <a:pt x="205740" y="0"/>
                    </a:ln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" name="フリーフォーム 144"/>
              <p:cNvSpPr/>
              <p:nvPr/>
            </p:nvSpPr>
            <p:spPr bwMode="auto">
              <a:xfrm>
                <a:off x="4486656" y="3297936"/>
                <a:ext cx="3163824" cy="1414272"/>
              </a:xfrm>
              <a:custGeom>
                <a:avLst/>
                <a:gdLst>
                  <a:gd name="connsiteX0" fmla="*/ 3127248 w 3163824"/>
                  <a:gd name="connsiteY0" fmla="*/ 371856 h 1414272"/>
                  <a:gd name="connsiteX1" fmla="*/ 2066544 w 3163824"/>
                  <a:gd name="connsiteY1" fmla="*/ 518160 h 1414272"/>
                  <a:gd name="connsiteX2" fmla="*/ 1133856 w 3163824"/>
                  <a:gd name="connsiteY2" fmla="*/ 146304 h 1414272"/>
                  <a:gd name="connsiteX3" fmla="*/ 969264 w 3163824"/>
                  <a:gd name="connsiteY3" fmla="*/ 140208 h 1414272"/>
                  <a:gd name="connsiteX4" fmla="*/ 316992 w 3163824"/>
                  <a:gd name="connsiteY4" fmla="*/ 0 h 1414272"/>
                  <a:gd name="connsiteX5" fmla="*/ 195072 w 3163824"/>
                  <a:gd name="connsiteY5" fmla="*/ 36576 h 1414272"/>
                  <a:gd name="connsiteX6" fmla="*/ 0 w 3163824"/>
                  <a:gd name="connsiteY6" fmla="*/ 182880 h 1414272"/>
                  <a:gd name="connsiteX7" fmla="*/ 841248 w 3163824"/>
                  <a:gd name="connsiteY7" fmla="*/ 1255776 h 1414272"/>
                  <a:gd name="connsiteX8" fmla="*/ 1231392 w 3163824"/>
                  <a:gd name="connsiteY8" fmla="*/ 1414272 h 1414272"/>
                  <a:gd name="connsiteX9" fmla="*/ 1670304 w 3163824"/>
                  <a:gd name="connsiteY9" fmla="*/ 1402080 h 1414272"/>
                  <a:gd name="connsiteX10" fmla="*/ 2176272 w 3163824"/>
                  <a:gd name="connsiteY10" fmla="*/ 1280160 h 1414272"/>
                  <a:gd name="connsiteX11" fmla="*/ 3163824 w 3163824"/>
                  <a:gd name="connsiteY11" fmla="*/ 1402080 h 141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3824" h="1414272">
                    <a:moveTo>
                      <a:pt x="3127248" y="371856"/>
                    </a:moveTo>
                    <a:lnTo>
                      <a:pt x="2066544" y="518160"/>
                    </a:lnTo>
                    <a:lnTo>
                      <a:pt x="1133856" y="146304"/>
                    </a:lnTo>
                    <a:lnTo>
                      <a:pt x="969264" y="140208"/>
                    </a:lnTo>
                    <a:lnTo>
                      <a:pt x="316992" y="0"/>
                    </a:lnTo>
                    <a:lnTo>
                      <a:pt x="195072" y="36576"/>
                    </a:lnTo>
                    <a:lnTo>
                      <a:pt x="0" y="182880"/>
                    </a:lnTo>
                    <a:lnTo>
                      <a:pt x="841248" y="1255776"/>
                    </a:lnTo>
                    <a:lnTo>
                      <a:pt x="1231392" y="1414272"/>
                    </a:lnTo>
                    <a:lnTo>
                      <a:pt x="1670304" y="1402080"/>
                    </a:lnTo>
                    <a:lnTo>
                      <a:pt x="2176272" y="1280160"/>
                    </a:lnTo>
                    <a:lnTo>
                      <a:pt x="3163824" y="140208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" name="フリーフォーム 145"/>
              <p:cNvSpPr/>
              <p:nvPr/>
            </p:nvSpPr>
            <p:spPr bwMode="auto">
              <a:xfrm>
                <a:off x="3340608" y="3060192"/>
                <a:ext cx="2206752" cy="1804416"/>
              </a:xfrm>
              <a:custGeom>
                <a:avLst/>
                <a:gdLst>
                  <a:gd name="connsiteX0" fmla="*/ 481584 w 2225040"/>
                  <a:gd name="connsiteY0" fmla="*/ 12192 h 1804416"/>
                  <a:gd name="connsiteX1" fmla="*/ 0 w 2225040"/>
                  <a:gd name="connsiteY1" fmla="*/ 731520 h 1804416"/>
                  <a:gd name="connsiteX2" fmla="*/ 0 w 2225040"/>
                  <a:gd name="connsiteY2" fmla="*/ 792480 h 1804416"/>
                  <a:gd name="connsiteX3" fmla="*/ 42672 w 2225040"/>
                  <a:gd name="connsiteY3" fmla="*/ 853440 h 1804416"/>
                  <a:gd name="connsiteX4" fmla="*/ 1645920 w 2225040"/>
                  <a:gd name="connsiteY4" fmla="*/ 1804416 h 1804416"/>
                  <a:gd name="connsiteX5" fmla="*/ 1694688 w 2225040"/>
                  <a:gd name="connsiteY5" fmla="*/ 1804416 h 1804416"/>
                  <a:gd name="connsiteX6" fmla="*/ 2225040 w 2225040"/>
                  <a:gd name="connsiteY6" fmla="*/ 944880 h 1804416"/>
                  <a:gd name="connsiteX7" fmla="*/ 2218944 w 2225040"/>
                  <a:gd name="connsiteY7" fmla="*/ 890016 h 1804416"/>
                  <a:gd name="connsiteX8" fmla="*/ 585216 w 2225040"/>
                  <a:gd name="connsiteY8" fmla="*/ 0 h 1804416"/>
                  <a:gd name="connsiteX9" fmla="*/ 530352 w 2225040"/>
                  <a:gd name="connsiteY9" fmla="*/ 0 h 1804416"/>
                  <a:gd name="connsiteX10" fmla="*/ 481584 w 2225040"/>
                  <a:gd name="connsiteY10" fmla="*/ 12192 h 1804416"/>
                  <a:gd name="connsiteX0" fmla="*/ 481584 w 2218944"/>
                  <a:gd name="connsiteY0" fmla="*/ 12192 h 1804416"/>
                  <a:gd name="connsiteX1" fmla="*/ 0 w 2218944"/>
                  <a:gd name="connsiteY1" fmla="*/ 731520 h 1804416"/>
                  <a:gd name="connsiteX2" fmla="*/ 0 w 2218944"/>
                  <a:gd name="connsiteY2" fmla="*/ 792480 h 1804416"/>
                  <a:gd name="connsiteX3" fmla="*/ 42672 w 2218944"/>
                  <a:gd name="connsiteY3" fmla="*/ 853440 h 1804416"/>
                  <a:gd name="connsiteX4" fmla="*/ 1645920 w 2218944"/>
                  <a:gd name="connsiteY4" fmla="*/ 1804416 h 1804416"/>
                  <a:gd name="connsiteX5" fmla="*/ 1694688 w 2218944"/>
                  <a:gd name="connsiteY5" fmla="*/ 1804416 h 1804416"/>
                  <a:gd name="connsiteX6" fmla="*/ 2206752 w 2218944"/>
                  <a:gd name="connsiteY6" fmla="*/ 981456 h 1804416"/>
                  <a:gd name="connsiteX7" fmla="*/ 2218944 w 2218944"/>
                  <a:gd name="connsiteY7" fmla="*/ 890016 h 1804416"/>
                  <a:gd name="connsiteX8" fmla="*/ 585216 w 2218944"/>
                  <a:gd name="connsiteY8" fmla="*/ 0 h 1804416"/>
                  <a:gd name="connsiteX9" fmla="*/ 530352 w 2218944"/>
                  <a:gd name="connsiteY9" fmla="*/ 0 h 1804416"/>
                  <a:gd name="connsiteX10" fmla="*/ 481584 w 2218944"/>
                  <a:gd name="connsiteY10" fmla="*/ 12192 h 1804416"/>
                  <a:gd name="connsiteX0" fmla="*/ 481584 w 2206752"/>
                  <a:gd name="connsiteY0" fmla="*/ 12192 h 1804416"/>
                  <a:gd name="connsiteX1" fmla="*/ 0 w 2206752"/>
                  <a:gd name="connsiteY1" fmla="*/ 731520 h 1804416"/>
                  <a:gd name="connsiteX2" fmla="*/ 0 w 2206752"/>
                  <a:gd name="connsiteY2" fmla="*/ 792480 h 1804416"/>
                  <a:gd name="connsiteX3" fmla="*/ 42672 w 2206752"/>
                  <a:gd name="connsiteY3" fmla="*/ 853440 h 1804416"/>
                  <a:gd name="connsiteX4" fmla="*/ 1645920 w 2206752"/>
                  <a:gd name="connsiteY4" fmla="*/ 1804416 h 1804416"/>
                  <a:gd name="connsiteX5" fmla="*/ 1694688 w 2206752"/>
                  <a:gd name="connsiteY5" fmla="*/ 1804416 h 1804416"/>
                  <a:gd name="connsiteX6" fmla="*/ 2206752 w 2206752"/>
                  <a:gd name="connsiteY6" fmla="*/ 981456 h 1804416"/>
                  <a:gd name="connsiteX7" fmla="*/ 2206752 w 2206752"/>
                  <a:gd name="connsiteY7" fmla="*/ 914400 h 1804416"/>
                  <a:gd name="connsiteX8" fmla="*/ 585216 w 2206752"/>
                  <a:gd name="connsiteY8" fmla="*/ 0 h 1804416"/>
                  <a:gd name="connsiteX9" fmla="*/ 530352 w 2206752"/>
                  <a:gd name="connsiteY9" fmla="*/ 0 h 1804416"/>
                  <a:gd name="connsiteX10" fmla="*/ 481584 w 2206752"/>
                  <a:gd name="connsiteY10" fmla="*/ 12192 h 1804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06752" h="1804416">
                    <a:moveTo>
                      <a:pt x="481584" y="12192"/>
                    </a:moveTo>
                    <a:lnTo>
                      <a:pt x="0" y="731520"/>
                    </a:lnTo>
                    <a:lnTo>
                      <a:pt x="0" y="792480"/>
                    </a:lnTo>
                    <a:lnTo>
                      <a:pt x="42672" y="853440"/>
                    </a:lnTo>
                    <a:lnTo>
                      <a:pt x="1645920" y="1804416"/>
                    </a:lnTo>
                    <a:lnTo>
                      <a:pt x="1694688" y="1804416"/>
                    </a:lnTo>
                    <a:lnTo>
                      <a:pt x="2206752" y="981456"/>
                    </a:lnTo>
                    <a:lnTo>
                      <a:pt x="2206752" y="914400"/>
                    </a:lnTo>
                    <a:lnTo>
                      <a:pt x="585216" y="0"/>
                    </a:lnTo>
                    <a:lnTo>
                      <a:pt x="530352" y="0"/>
                    </a:lnTo>
                    <a:lnTo>
                      <a:pt x="481584" y="12192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 146"/>
              <p:cNvSpPr/>
              <p:nvPr/>
            </p:nvSpPr>
            <p:spPr bwMode="auto">
              <a:xfrm>
                <a:off x="3425190" y="3135630"/>
                <a:ext cx="2011680" cy="1626870"/>
              </a:xfrm>
              <a:custGeom>
                <a:avLst/>
                <a:gdLst>
                  <a:gd name="connsiteX0" fmla="*/ 445770 w 2011680"/>
                  <a:gd name="connsiteY0" fmla="*/ 0 h 1626870"/>
                  <a:gd name="connsiteX1" fmla="*/ 0 w 2011680"/>
                  <a:gd name="connsiteY1" fmla="*/ 701040 h 1626870"/>
                  <a:gd name="connsiteX2" fmla="*/ 1558290 w 2011680"/>
                  <a:gd name="connsiteY2" fmla="*/ 1626870 h 1626870"/>
                  <a:gd name="connsiteX3" fmla="*/ 2011680 w 2011680"/>
                  <a:gd name="connsiteY3" fmla="*/ 864870 h 1626870"/>
                  <a:gd name="connsiteX4" fmla="*/ 445770 w 2011680"/>
                  <a:gd name="connsiteY4" fmla="*/ 0 h 1626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1680" h="1626870">
                    <a:moveTo>
                      <a:pt x="445770" y="0"/>
                    </a:moveTo>
                    <a:lnTo>
                      <a:pt x="0" y="701040"/>
                    </a:lnTo>
                    <a:lnTo>
                      <a:pt x="1558290" y="1626870"/>
                    </a:lnTo>
                    <a:lnTo>
                      <a:pt x="2011680" y="864870"/>
                    </a:lnTo>
                    <a:lnTo>
                      <a:pt x="445770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 147"/>
              <p:cNvSpPr/>
              <p:nvPr/>
            </p:nvSpPr>
            <p:spPr bwMode="auto">
              <a:xfrm>
                <a:off x="4547616" y="3291840"/>
                <a:ext cx="1671828" cy="1138428"/>
              </a:xfrm>
              <a:custGeom>
                <a:avLst/>
                <a:gdLst>
                  <a:gd name="connsiteX0" fmla="*/ 902208 w 902208"/>
                  <a:gd name="connsiteY0" fmla="*/ 152400 h 853440"/>
                  <a:gd name="connsiteX1" fmla="*/ 432816 w 902208"/>
                  <a:gd name="connsiteY1" fmla="*/ 18288 h 853440"/>
                  <a:gd name="connsiteX2" fmla="*/ 243840 w 902208"/>
                  <a:gd name="connsiteY2" fmla="*/ 0 h 853440"/>
                  <a:gd name="connsiteX3" fmla="*/ 121920 w 902208"/>
                  <a:gd name="connsiteY3" fmla="*/ 12192 h 853440"/>
                  <a:gd name="connsiteX4" fmla="*/ 0 w 902208"/>
                  <a:gd name="connsiteY4" fmla="*/ 128016 h 853440"/>
                  <a:gd name="connsiteX5" fmla="*/ 225552 w 902208"/>
                  <a:gd name="connsiteY5" fmla="*/ 298704 h 853440"/>
                  <a:gd name="connsiteX6" fmla="*/ 390144 w 902208"/>
                  <a:gd name="connsiteY6" fmla="*/ 438912 h 853440"/>
                  <a:gd name="connsiteX7" fmla="*/ 609600 w 902208"/>
                  <a:gd name="connsiteY7" fmla="*/ 566928 h 853440"/>
                  <a:gd name="connsiteX8" fmla="*/ 652272 w 902208"/>
                  <a:gd name="connsiteY8" fmla="*/ 725424 h 853440"/>
                  <a:gd name="connsiteX9" fmla="*/ 707136 w 902208"/>
                  <a:gd name="connsiteY9" fmla="*/ 853440 h 853440"/>
                  <a:gd name="connsiteX10" fmla="*/ 768096 w 902208"/>
                  <a:gd name="connsiteY10" fmla="*/ 841248 h 853440"/>
                  <a:gd name="connsiteX0" fmla="*/ 902208 w 902208"/>
                  <a:gd name="connsiteY0" fmla="*/ 152400 h 1138428"/>
                  <a:gd name="connsiteX1" fmla="*/ 432816 w 902208"/>
                  <a:gd name="connsiteY1" fmla="*/ 18288 h 1138428"/>
                  <a:gd name="connsiteX2" fmla="*/ 243840 w 902208"/>
                  <a:gd name="connsiteY2" fmla="*/ 0 h 1138428"/>
                  <a:gd name="connsiteX3" fmla="*/ 121920 w 902208"/>
                  <a:gd name="connsiteY3" fmla="*/ 12192 h 1138428"/>
                  <a:gd name="connsiteX4" fmla="*/ 0 w 902208"/>
                  <a:gd name="connsiteY4" fmla="*/ 128016 h 1138428"/>
                  <a:gd name="connsiteX5" fmla="*/ 225552 w 902208"/>
                  <a:gd name="connsiteY5" fmla="*/ 298704 h 1138428"/>
                  <a:gd name="connsiteX6" fmla="*/ 390144 w 902208"/>
                  <a:gd name="connsiteY6" fmla="*/ 438912 h 1138428"/>
                  <a:gd name="connsiteX7" fmla="*/ 609600 w 902208"/>
                  <a:gd name="connsiteY7" fmla="*/ 566928 h 1138428"/>
                  <a:gd name="connsiteX8" fmla="*/ 652272 w 902208"/>
                  <a:gd name="connsiteY8" fmla="*/ 725424 h 1138428"/>
                  <a:gd name="connsiteX9" fmla="*/ 707136 w 902208"/>
                  <a:gd name="connsiteY9" fmla="*/ 853440 h 1138428"/>
                  <a:gd name="connsiteX10" fmla="*/ 802386 w 902208"/>
                  <a:gd name="connsiteY10" fmla="*/ 1138428 h 1138428"/>
                  <a:gd name="connsiteX0" fmla="*/ 1504188 w 1504188"/>
                  <a:gd name="connsiteY0" fmla="*/ 327660 h 1138428"/>
                  <a:gd name="connsiteX1" fmla="*/ 432816 w 1504188"/>
                  <a:gd name="connsiteY1" fmla="*/ 18288 h 1138428"/>
                  <a:gd name="connsiteX2" fmla="*/ 243840 w 1504188"/>
                  <a:gd name="connsiteY2" fmla="*/ 0 h 1138428"/>
                  <a:gd name="connsiteX3" fmla="*/ 121920 w 1504188"/>
                  <a:gd name="connsiteY3" fmla="*/ 12192 h 1138428"/>
                  <a:gd name="connsiteX4" fmla="*/ 0 w 1504188"/>
                  <a:gd name="connsiteY4" fmla="*/ 128016 h 1138428"/>
                  <a:gd name="connsiteX5" fmla="*/ 225552 w 1504188"/>
                  <a:gd name="connsiteY5" fmla="*/ 298704 h 1138428"/>
                  <a:gd name="connsiteX6" fmla="*/ 390144 w 1504188"/>
                  <a:gd name="connsiteY6" fmla="*/ 438912 h 1138428"/>
                  <a:gd name="connsiteX7" fmla="*/ 609600 w 1504188"/>
                  <a:gd name="connsiteY7" fmla="*/ 566928 h 1138428"/>
                  <a:gd name="connsiteX8" fmla="*/ 652272 w 1504188"/>
                  <a:gd name="connsiteY8" fmla="*/ 725424 h 1138428"/>
                  <a:gd name="connsiteX9" fmla="*/ 707136 w 1504188"/>
                  <a:gd name="connsiteY9" fmla="*/ 853440 h 1138428"/>
                  <a:gd name="connsiteX10" fmla="*/ 802386 w 1504188"/>
                  <a:gd name="connsiteY10" fmla="*/ 1138428 h 1138428"/>
                  <a:gd name="connsiteX0" fmla="*/ 1584198 w 1584198"/>
                  <a:gd name="connsiteY0" fmla="*/ 365760 h 1138428"/>
                  <a:gd name="connsiteX1" fmla="*/ 432816 w 1584198"/>
                  <a:gd name="connsiteY1" fmla="*/ 18288 h 1138428"/>
                  <a:gd name="connsiteX2" fmla="*/ 243840 w 1584198"/>
                  <a:gd name="connsiteY2" fmla="*/ 0 h 1138428"/>
                  <a:gd name="connsiteX3" fmla="*/ 121920 w 1584198"/>
                  <a:gd name="connsiteY3" fmla="*/ 12192 h 1138428"/>
                  <a:gd name="connsiteX4" fmla="*/ 0 w 1584198"/>
                  <a:gd name="connsiteY4" fmla="*/ 128016 h 1138428"/>
                  <a:gd name="connsiteX5" fmla="*/ 225552 w 1584198"/>
                  <a:gd name="connsiteY5" fmla="*/ 298704 h 1138428"/>
                  <a:gd name="connsiteX6" fmla="*/ 390144 w 1584198"/>
                  <a:gd name="connsiteY6" fmla="*/ 438912 h 1138428"/>
                  <a:gd name="connsiteX7" fmla="*/ 609600 w 1584198"/>
                  <a:gd name="connsiteY7" fmla="*/ 566928 h 1138428"/>
                  <a:gd name="connsiteX8" fmla="*/ 652272 w 1584198"/>
                  <a:gd name="connsiteY8" fmla="*/ 725424 h 1138428"/>
                  <a:gd name="connsiteX9" fmla="*/ 707136 w 1584198"/>
                  <a:gd name="connsiteY9" fmla="*/ 853440 h 1138428"/>
                  <a:gd name="connsiteX10" fmla="*/ 802386 w 1584198"/>
                  <a:gd name="connsiteY10" fmla="*/ 1138428 h 1138428"/>
                  <a:gd name="connsiteX0" fmla="*/ 1671828 w 1671828"/>
                  <a:gd name="connsiteY0" fmla="*/ 396240 h 1138428"/>
                  <a:gd name="connsiteX1" fmla="*/ 432816 w 1671828"/>
                  <a:gd name="connsiteY1" fmla="*/ 18288 h 1138428"/>
                  <a:gd name="connsiteX2" fmla="*/ 243840 w 1671828"/>
                  <a:gd name="connsiteY2" fmla="*/ 0 h 1138428"/>
                  <a:gd name="connsiteX3" fmla="*/ 121920 w 1671828"/>
                  <a:gd name="connsiteY3" fmla="*/ 12192 h 1138428"/>
                  <a:gd name="connsiteX4" fmla="*/ 0 w 1671828"/>
                  <a:gd name="connsiteY4" fmla="*/ 128016 h 1138428"/>
                  <a:gd name="connsiteX5" fmla="*/ 225552 w 1671828"/>
                  <a:gd name="connsiteY5" fmla="*/ 298704 h 1138428"/>
                  <a:gd name="connsiteX6" fmla="*/ 390144 w 1671828"/>
                  <a:gd name="connsiteY6" fmla="*/ 438912 h 1138428"/>
                  <a:gd name="connsiteX7" fmla="*/ 609600 w 1671828"/>
                  <a:gd name="connsiteY7" fmla="*/ 566928 h 1138428"/>
                  <a:gd name="connsiteX8" fmla="*/ 652272 w 1671828"/>
                  <a:gd name="connsiteY8" fmla="*/ 725424 h 1138428"/>
                  <a:gd name="connsiteX9" fmla="*/ 707136 w 1671828"/>
                  <a:gd name="connsiteY9" fmla="*/ 853440 h 1138428"/>
                  <a:gd name="connsiteX10" fmla="*/ 802386 w 1671828"/>
                  <a:gd name="connsiteY10" fmla="*/ 1138428 h 1138428"/>
                  <a:gd name="connsiteX0" fmla="*/ 1671828 w 1671828"/>
                  <a:gd name="connsiteY0" fmla="*/ 396240 h 1138428"/>
                  <a:gd name="connsiteX1" fmla="*/ 1163574 w 1671828"/>
                  <a:gd name="connsiteY1" fmla="*/ 236220 h 1138428"/>
                  <a:gd name="connsiteX2" fmla="*/ 432816 w 1671828"/>
                  <a:gd name="connsiteY2" fmla="*/ 18288 h 1138428"/>
                  <a:gd name="connsiteX3" fmla="*/ 243840 w 1671828"/>
                  <a:gd name="connsiteY3" fmla="*/ 0 h 1138428"/>
                  <a:gd name="connsiteX4" fmla="*/ 121920 w 1671828"/>
                  <a:gd name="connsiteY4" fmla="*/ 12192 h 1138428"/>
                  <a:gd name="connsiteX5" fmla="*/ 0 w 1671828"/>
                  <a:gd name="connsiteY5" fmla="*/ 128016 h 1138428"/>
                  <a:gd name="connsiteX6" fmla="*/ 225552 w 1671828"/>
                  <a:gd name="connsiteY6" fmla="*/ 298704 h 1138428"/>
                  <a:gd name="connsiteX7" fmla="*/ 390144 w 1671828"/>
                  <a:gd name="connsiteY7" fmla="*/ 438912 h 1138428"/>
                  <a:gd name="connsiteX8" fmla="*/ 609600 w 1671828"/>
                  <a:gd name="connsiteY8" fmla="*/ 566928 h 1138428"/>
                  <a:gd name="connsiteX9" fmla="*/ 652272 w 1671828"/>
                  <a:gd name="connsiteY9" fmla="*/ 725424 h 1138428"/>
                  <a:gd name="connsiteX10" fmla="*/ 707136 w 1671828"/>
                  <a:gd name="connsiteY10" fmla="*/ 853440 h 1138428"/>
                  <a:gd name="connsiteX11" fmla="*/ 802386 w 1671828"/>
                  <a:gd name="connsiteY11" fmla="*/ 1138428 h 1138428"/>
                  <a:gd name="connsiteX0" fmla="*/ 1671828 w 1671828"/>
                  <a:gd name="connsiteY0" fmla="*/ 396240 h 1138428"/>
                  <a:gd name="connsiteX1" fmla="*/ 1175004 w 1671828"/>
                  <a:gd name="connsiteY1" fmla="*/ 156210 h 1138428"/>
                  <a:gd name="connsiteX2" fmla="*/ 432816 w 1671828"/>
                  <a:gd name="connsiteY2" fmla="*/ 18288 h 1138428"/>
                  <a:gd name="connsiteX3" fmla="*/ 243840 w 1671828"/>
                  <a:gd name="connsiteY3" fmla="*/ 0 h 1138428"/>
                  <a:gd name="connsiteX4" fmla="*/ 121920 w 1671828"/>
                  <a:gd name="connsiteY4" fmla="*/ 12192 h 1138428"/>
                  <a:gd name="connsiteX5" fmla="*/ 0 w 1671828"/>
                  <a:gd name="connsiteY5" fmla="*/ 128016 h 1138428"/>
                  <a:gd name="connsiteX6" fmla="*/ 225552 w 1671828"/>
                  <a:gd name="connsiteY6" fmla="*/ 298704 h 1138428"/>
                  <a:gd name="connsiteX7" fmla="*/ 390144 w 1671828"/>
                  <a:gd name="connsiteY7" fmla="*/ 438912 h 1138428"/>
                  <a:gd name="connsiteX8" fmla="*/ 609600 w 1671828"/>
                  <a:gd name="connsiteY8" fmla="*/ 566928 h 1138428"/>
                  <a:gd name="connsiteX9" fmla="*/ 652272 w 1671828"/>
                  <a:gd name="connsiteY9" fmla="*/ 725424 h 1138428"/>
                  <a:gd name="connsiteX10" fmla="*/ 707136 w 1671828"/>
                  <a:gd name="connsiteY10" fmla="*/ 853440 h 1138428"/>
                  <a:gd name="connsiteX11" fmla="*/ 802386 w 1671828"/>
                  <a:gd name="connsiteY11" fmla="*/ 1138428 h 1138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71828" h="1138428">
                    <a:moveTo>
                      <a:pt x="1671828" y="396240"/>
                    </a:moveTo>
                    <a:lnTo>
                      <a:pt x="1175004" y="156210"/>
                    </a:lnTo>
                    <a:lnTo>
                      <a:pt x="432816" y="18288"/>
                    </a:lnTo>
                    <a:lnTo>
                      <a:pt x="243840" y="0"/>
                    </a:lnTo>
                    <a:lnTo>
                      <a:pt x="121920" y="12192"/>
                    </a:lnTo>
                    <a:lnTo>
                      <a:pt x="0" y="128016"/>
                    </a:lnTo>
                    <a:lnTo>
                      <a:pt x="225552" y="298704"/>
                    </a:lnTo>
                    <a:lnTo>
                      <a:pt x="390144" y="438912"/>
                    </a:lnTo>
                    <a:lnTo>
                      <a:pt x="609600" y="566928"/>
                    </a:lnTo>
                    <a:lnTo>
                      <a:pt x="652272" y="725424"/>
                    </a:lnTo>
                    <a:lnTo>
                      <a:pt x="707136" y="853440"/>
                    </a:lnTo>
                    <a:lnTo>
                      <a:pt x="802386" y="1138428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" name="フリーフォーム 148"/>
              <p:cNvSpPr/>
              <p:nvPr/>
            </p:nvSpPr>
            <p:spPr bwMode="auto">
              <a:xfrm>
                <a:off x="5193792" y="3852672"/>
                <a:ext cx="158496" cy="152400"/>
              </a:xfrm>
              <a:custGeom>
                <a:avLst/>
                <a:gdLst>
                  <a:gd name="connsiteX0" fmla="*/ 0 w 158496"/>
                  <a:gd name="connsiteY0" fmla="*/ 0 h 152400"/>
                  <a:gd name="connsiteX1" fmla="*/ 158496 w 158496"/>
                  <a:gd name="connsiteY1" fmla="*/ 85344 h 152400"/>
                  <a:gd name="connsiteX2" fmla="*/ 30480 w 158496"/>
                  <a:gd name="connsiteY2" fmla="*/ 152400 h 152400"/>
                  <a:gd name="connsiteX3" fmla="*/ 0 w 158496"/>
                  <a:gd name="connsiteY3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496" h="152400">
                    <a:moveTo>
                      <a:pt x="0" y="0"/>
                    </a:moveTo>
                    <a:lnTo>
                      <a:pt x="158496" y="85344"/>
                    </a:lnTo>
                    <a:lnTo>
                      <a:pt x="30480" y="152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フリーフォーム 149"/>
              <p:cNvSpPr/>
              <p:nvPr/>
            </p:nvSpPr>
            <p:spPr bwMode="auto">
              <a:xfrm>
                <a:off x="4450080" y="3944112"/>
                <a:ext cx="920496" cy="621792"/>
              </a:xfrm>
              <a:custGeom>
                <a:avLst/>
                <a:gdLst>
                  <a:gd name="connsiteX0" fmla="*/ 914400 w 920496"/>
                  <a:gd name="connsiteY0" fmla="*/ 621792 h 621792"/>
                  <a:gd name="connsiteX1" fmla="*/ 408432 w 920496"/>
                  <a:gd name="connsiteY1" fmla="*/ 438912 h 621792"/>
                  <a:gd name="connsiteX2" fmla="*/ 79248 w 920496"/>
                  <a:gd name="connsiteY2" fmla="*/ 359664 h 621792"/>
                  <a:gd name="connsiteX3" fmla="*/ 0 w 920496"/>
                  <a:gd name="connsiteY3" fmla="*/ 292608 h 621792"/>
                  <a:gd name="connsiteX4" fmla="*/ 30480 w 920496"/>
                  <a:gd name="connsiteY4" fmla="*/ 164592 h 621792"/>
                  <a:gd name="connsiteX5" fmla="*/ 140208 w 920496"/>
                  <a:gd name="connsiteY5" fmla="*/ 91440 h 621792"/>
                  <a:gd name="connsiteX6" fmla="*/ 432816 w 920496"/>
                  <a:gd name="connsiteY6" fmla="*/ 18288 h 621792"/>
                  <a:gd name="connsiteX7" fmla="*/ 743712 w 920496"/>
                  <a:gd name="connsiteY7" fmla="*/ 79248 h 621792"/>
                  <a:gd name="connsiteX8" fmla="*/ 920496 w 920496"/>
                  <a:gd name="connsiteY8" fmla="*/ 0 h 621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496" h="621792">
                    <a:moveTo>
                      <a:pt x="914400" y="621792"/>
                    </a:moveTo>
                    <a:lnTo>
                      <a:pt x="408432" y="438912"/>
                    </a:lnTo>
                    <a:lnTo>
                      <a:pt x="79248" y="359664"/>
                    </a:lnTo>
                    <a:lnTo>
                      <a:pt x="0" y="292608"/>
                    </a:lnTo>
                    <a:lnTo>
                      <a:pt x="30480" y="164592"/>
                    </a:lnTo>
                    <a:lnTo>
                      <a:pt x="140208" y="91440"/>
                    </a:lnTo>
                    <a:lnTo>
                      <a:pt x="432816" y="18288"/>
                    </a:lnTo>
                    <a:lnTo>
                      <a:pt x="743712" y="79248"/>
                    </a:lnTo>
                    <a:lnTo>
                      <a:pt x="920496" y="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" name="フリーフォーム 150"/>
              <p:cNvSpPr/>
              <p:nvPr/>
            </p:nvSpPr>
            <p:spPr bwMode="auto">
              <a:xfrm>
                <a:off x="4608576" y="4279392"/>
                <a:ext cx="2889504" cy="402336"/>
              </a:xfrm>
              <a:custGeom>
                <a:avLst/>
                <a:gdLst>
                  <a:gd name="connsiteX0" fmla="*/ 0 w 2889504"/>
                  <a:gd name="connsiteY0" fmla="*/ 30480 h 402336"/>
                  <a:gd name="connsiteX1" fmla="*/ 219456 w 2889504"/>
                  <a:gd name="connsiteY1" fmla="*/ 0 h 402336"/>
                  <a:gd name="connsiteX2" fmla="*/ 725424 w 2889504"/>
                  <a:gd name="connsiteY2" fmla="*/ 207264 h 402336"/>
                  <a:gd name="connsiteX3" fmla="*/ 859536 w 2889504"/>
                  <a:gd name="connsiteY3" fmla="*/ 182880 h 402336"/>
                  <a:gd name="connsiteX4" fmla="*/ 950976 w 2889504"/>
                  <a:gd name="connsiteY4" fmla="*/ 274320 h 402336"/>
                  <a:gd name="connsiteX5" fmla="*/ 1286256 w 2889504"/>
                  <a:gd name="connsiteY5" fmla="*/ 341376 h 402336"/>
                  <a:gd name="connsiteX6" fmla="*/ 1463040 w 2889504"/>
                  <a:gd name="connsiteY6" fmla="*/ 292608 h 402336"/>
                  <a:gd name="connsiteX7" fmla="*/ 1956816 w 2889504"/>
                  <a:gd name="connsiteY7" fmla="*/ 170688 h 402336"/>
                  <a:gd name="connsiteX8" fmla="*/ 2889504 w 2889504"/>
                  <a:gd name="connsiteY8" fmla="*/ 36576 h 402336"/>
                  <a:gd name="connsiteX9" fmla="*/ 2889504 w 2889504"/>
                  <a:gd name="connsiteY9" fmla="*/ 371856 h 402336"/>
                  <a:gd name="connsiteX10" fmla="*/ 2036064 w 2889504"/>
                  <a:gd name="connsiteY10" fmla="*/ 268224 h 402336"/>
                  <a:gd name="connsiteX11" fmla="*/ 1499616 w 2889504"/>
                  <a:gd name="connsiteY11" fmla="*/ 384048 h 402336"/>
                  <a:gd name="connsiteX12" fmla="*/ 1139952 w 2889504"/>
                  <a:gd name="connsiteY12" fmla="*/ 402336 h 402336"/>
                  <a:gd name="connsiteX13" fmla="*/ 749808 w 2889504"/>
                  <a:gd name="connsiteY13" fmla="*/ 256032 h 402336"/>
                  <a:gd name="connsiteX14" fmla="*/ 341376 w 2889504"/>
                  <a:gd name="connsiteY14" fmla="*/ 103632 h 402336"/>
                  <a:gd name="connsiteX15" fmla="*/ 0 w 2889504"/>
                  <a:gd name="connsiteY15" fmla="*/ 30480 h 402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9504" h="402336">
                    <a:moveTo>
                      <a:pt x="0" y="30480"/>
                    </a:moveTo>
                    <a:lnTo>
                      <a:pt x="219456" y="0"/>
                    </a:lnTo>
                    <a:lnTo>
                      <a:pt x="725424" y="207264"/>
                    </a:lnTo>
                    <a:lnTo>
                      <a:pt x="859536" y="182880"/>
                    </a:lnTo>
                    <a:lnTo>
                      <a:pt x="950976" y="274320"/>
                    </a:lnTo>
                    <a:lnTo>
                      <a:pt x="1286256" y="341376"/>
                    </a:lnTo>
                    <a:lnTo>
                      <a:pt x="1463040" y="292608"/>
                    </a:lnTo>
                    <a:lnTo>
                      <a:pt x="1956816" y="170688"/>
                    </a:lnTo>
                    <a:lnTo>
                      <a:pt x="2889504" y="36576"/>
                    </a:lnTo>
                    <a:lnTo>
                      <a:pt x="2889504" y="371856"/>
                    </a:lnTo>
                    <a:lnTo>
                      <a:pt x="2036064" y="268224"/>
                    </a:lnTo>
                    <a:lnTo>
                      <a:pt x="1499616" y="384048"/>
                    </a:lnTo>
                    <a:lnTo>
                      <a:pt x="1139952" y="402336"/>
                    </a:lnTo>
                    <a:lnTo>
                      <a:pt x="749808" y="256032"/>
                    </a:lnTo>
                    <a:lnTo>
                      <a:pt x="341376" y="103632"/>
                    </a:lnTo>
                    <a:lnTo>
                      <a:pt x="0" y="3048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2" name="グループ化 151"/>
          <p:cNvGrpSpPr/>
          <p:nvPr/>
        </p:nvGrpSpPr>
        <p:grpSpPr>
          <a:xfrm>
            <a:off x="4142911" y="3260353"/>
            <a:ext cx="1629516" cy="1032820"/>
            <a:chOff x="3200400" y="2931160"/>
            <a:chExt cx="4175760" cy="2646680"/>
          </a:xfrm>
        </p:grpSpPr>
        <p:sp>
          <p:nvSpPr>
            <p:cNvPr id="153" name="フリーフォーム 152"/>
            <p:cNvSpPr/>
            <p:nvPr/>
          </p:nvSpPr>
          <p:spPr bwMode="auto">
            <a:xfrm>
              <a:off x="4450080" y="3637280"/>
              <a:ext cx="2926080" cy="1940560"/>
            </a:xfrm>
            <a:custGeom>
              <a:avLst/>
              <a:gdLst>
                <a:gd name="connsiteX0" fmla="*/ 2915920 w 2926080"/>
                <a:gd name="connsiteY0" fmla="*/ 701040 h 1940560"/>
                <a:gd name="connsiteX1" fmla="*/ 1579880 w 2926080"/>
                <a:gd name="connsiteY1" fmla="*/ 848360 h 1940560"/>
                <a:gd name="connsiteX2" fmla="*/ 1209040 w 2926080"/>
                <a:gd name="connsiteY2" fmla="*/ 751840 h 1940560"/>
                <a:gd name="connsiteX3" fmla="*/ 365760 w 2926080"/>
                <a:gd name="connsiteY3" fmla="*/ 193040 h 1940560"/>
                <a:gd name="connsiteX4" fmla="*/ 0 w 2926080"/>
                <a:gd name="connsiteY4" fmla="*/ 0 h 1940560"/>
                <a:gd name="connsiteX5" fmla="*/ 86360 w 2926080"/>
                <a:gd name="connsiteY5" fmla="*/ 1417320 h 1940560"/>
                <a:gd name="connsiteX6" fmla="*/ 304800 w 2926080"/>
                <a:gd name="connsiteY6" fmla="*/ 1584960 h 1940560"/>
                <a:gd name="connsiteX7" fmla="*/ 919480 w 2926080"/>
                <a:gd name="connsiteY7" fmla="*/ 1828800 h 1940560"/>
                <a:gd name="connsiteX8" fmla="*/ 1600200 w 2926080"/>
                <a:gd name="connsiteY8" fmla="*/ 1793240 h 1940560"/>
                <a:gd name="connsiteX9" fmla="*/ 2926080 w 2926080"/>
                <a:gd name="connsiteY9" fmla="*/ 1940560 h 194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6080" h="1940560">
                  <a:moveTo>
                    <a:pt x="2915920" y="701040"/>
                  </a:moveTo>
                  <a:lnTo>
                    <a:pt x="1579880" y="848360"/>
                  </a:lnTo>
                  <a:lnTo>
                    <a:pt x="1209040" y="751840"/>
                  </a:lnTo>
                  <a:lnTo>
                    <a:pt x="365760" y="193040"/>
                  </a:lnTo>
                  <a:lnTo>
                    <a:pt x="0" y="0"/>
                  </a:lnTo>
                  <a:lnTo>
                    <a:pt x="86360" y="1417320"/>
                  </a:lnTo>
                  <a:lnTo>
                    <a:pt x="304800" y="1584960"/>
                  </a:lnTo>
                  <a:lnTo>
                    <a:pt x="919480" y="1828800"/>
                  </a:lnTo>
                  <a:lnTo>
                    <a:pt x="1600200" y="1793240"/>
                  </a:lnTo>
                  <a:lnTo>
                    <a:pt x="2926080" y="194056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フリーフォーム 153"/>
            <p:cNvSpPr/>
            <p:nvPr/>
          </p:nvSpPr>
          <p:spPr bwMode="auto">
            <a:xfrm>
              <a:off x="3474720" y="4445000"/>
              <a:ext cx="386080" cy="655320"/>
            </a:xfrm>
            <a:custGeom>
              <a:avLst/>
              <a:gdLst>
                <a:gd name="connsiteX0" fmla="*/ 137160 w 386080"/>
                <a:gd name="connsiteY0" fmla="*/ 0 h 655320"/>
                <a:gd name="connsiteX1" fmla="*/ 20320 w 386080"/>
                <a:gd name="connsiteY1" fmla="*/ 60960 h 655320"/>
                <a:gd name="connsiteX2" fmla="*/ 0 w 386080"/>
                <a:gd name="connsiteY2" fmla="*/ 137160 h 655320"/>
                <a:gd name="connsiteX3" fmla="*/ 50800 w 386080"/>
                <a:gd name="connsiteY3" fmla="*/ 198120 h 655320"/>
                <a:gd name="connsiteX4" fmla="*/ 101600 w 386080"/>
                <a:gd name="connsiteY4" fmla="*/ 233680 h 655320"/>
                <a:gd name="connsiteX5" fmla="*/ 223520 w 386080"/>
                <a:gd name="connsiteY5" fmla="*/ 238760 h 655320"/>
                <a:gd name="connsiteX6" fmla="*/ 55880 w 386080"/>
                <a:gd name="connsiteY6" fmla="*/ 264160 h 655320"/>
                <a:gd name="connsiteX7" fmla="*/ 10160 w 386080"/>
                <a:gd name="connsiteY7" fmla="*/ 345440 h 655320"/>
                <a:gd name="connsiteX8" fmla="*/ 50800 w 386080"/>
                <a:gd name="connsiteY8" fmla="*/ 431800 h 655320"/>
                <a:gd name="connsiteX9" fmla="*/ 157480 w 386080"/>
                <a:gd name="connsiteY9" fmla="*/ 477520 h 655320"/>
                <a:gd name="connsiteX10" fmla="*/ 309880 w 386080"/>
                <a:gd name="connsiteY10" fmla="*/ 447040 h 655320"/>
                <a:gd name="connsiteX11" fmla="*/ 208280 w 386080"/>
                <a:gd name="connsiteY11" fmla="*/ 508000 h 655320"/>
                <a:gd name="connsiteX12" fmla="*/ 187960 w 386080"/>
                <a:gd name="connsiteY12" fmla="*/ 584200 h 655320"/>
                <a:gd name="connsiteX13" fmla="*/ 279400 w 386080"/>
                <a:gd name="connsiteY13" fmla="*/ 655320 h 655320"/>
                <a:gd name="connsiteX14" fmla="*/ 386080 w 386080"/>
                <a:gd name="connsiteY14" fmla="*/ 609600 h 655320"/>
                <a:gd name="connsiteX15" fmla="*/ 233680 w 386080"/>
                <a:gd name="connsiteY15" fmla="*/ 40640 h 655320"/>
                <a:gd name="connsiteX16" fmla="*/ 137160 w 386080"/>
                <a:gd name="connsiteY16" fmla="*/ 0 h 65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6080" h="655320">
                  <a:moveTo>
                    <a:pt x="137160" y="0"/>
                  </a:moveTo>
                  <a:lnTo>
                    <a:pt x="20320" y="60960"/>
                  </a:lnTo>
                  <a:lnTo>
                    <a:pt x="0" y="137160"/>
                  </a:lnTo>
                  <a:lnTo>
                    <a:pt x="50800" y="198120"/>
                  </a:lnTo>
                  <a:lnTo>
                    <a:pt x="101600" y="233680"/>
                  </a:lnTo>
                  <a:lnTo>
                    <a:pt x="223520" y="238760"/>
                  </a:lnTo>
                  <a:lnTo>
                    <a:pt x="55880" y="264160"/>
                  </a:lnTo>
                  <a:lnTo>
                    <a:pt x="10160" y="345440"/>
                  </a:lnTo>
                  <a:lnTo>
                    <a:pt x="50800" y="431800"/>
                  </a:lnTo>
                  <a:lnTo>
                    <a:pt x="157480" y="477520"/>
                  </a:lnTo>
                  <a:lnTo>
                    <a:pt x="309880" y="447040"/>
                  </a:lnTo>
                  <a:lnTo>
                    <a:pt x="208280" y="508000"/>
                  </a:lnTo>
                  <a:lnTo>
                    <a:pt x="187960" y="584200"/>
                  </a:lnTo>
                  <a:lnTo>
                    <a:pt x="279400" y="655320"/>
                  </a:lnTo>
                  <a:lnTo>
                    <a:pt x="386080" y="609600"/>
                  </a:lnTo>
                  <a:lnTo>
                    <a:pt x="233680" y="40640"/>
                  </a:lnTo>
                  <a:lnTo>
                    <a:pt x="13716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 154"/>
            <p:cNvSpPr/>
            <p:nvPr/>
          </p:nvSpPr>
          <p:spPr bwMode="auto">
            <a:xfrm>
              <a:off x="3200400" y="2931160"/>
              <a:ext cx="1717040" cy="2336800"/>
            </a:xfrm>
            <a:custGeom>
              <a:avLst/>
              <a:gdLst>
                <a:gd name="connsiteX0" fmla="*/ 5080 w 1717040"/>
                <a:gd name="connsiteY0" fmla="*/ 304800 h 2336800"/>
                <a:gd name="connsiteX1" fmla="*/ 0 w 1717040"/>
                <a:gd name="connsiteY1" fmla="*/ 401320 h 2336800"/>
                <a:gd name="connsiteX2" fmla="*/ 635000 w 1717040"/>
                <a:gd name="connsiteY2" fmla="*/ 2280920 h 2336800"/>
                <a:gd name="connsiteX3" fmla="*/ 675640 w 1717040"/>
                <a:gd name="connsiteY3" fmla="*/ 2306320 h 2336800"/>
                <a:gd name="connsiteX4" fmla="*/ 741680 w 1717040"/>
                <a:gd name="connsiteY4" fmla="*/ 2336800 h 2336800"/>
                <a:gd name="connsiteX5" fmla="*/ 1717040 w 1717040"/>
                <a:gd name="connsiteY5" fmla="*/ 2011680 h 2336800"/>
                <a:gd name="connsiteX6" fmla="*/ 1071880 w 1717040"/>
                <a:gd name="connsiteY6" fmla="*/ 50800 h 2336800"/>
                <a:gd name="connsiteX7" fmla="*/ 1026160 w 1717040"/>
                <a:gd name="connsiteY7" fmla="*/ 0 h 2336800"/>
                <a:gd name="connsiteX8" fmla="*/ 5080 w 1717040"/>
                <a:gd name="connsiteY8" fmla="*/ 304800 h 233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7040" h="2336800">
                  <a:moveTo>
                    <a:pt x="5080" y="304800"/>
                  </a:moveTo>
                  <a:lnTo>
                    <a:pt x="0" y="401320"/>
                  </a:lnTo>
                  <a:lnTo>
                    <a:pt x="635000" y="2280920"/>
                  </a:lnTo>
                  <a:lnTo>
                    <a:pt x="675640" y="2306320"/>
                  </a:lnTo>
                  <a:lnTo>
                    <a:pt x="741680" y="2336800"/>
                  </a:lnTo>
                  <a:lnTo>
                    <a:pt x="1717040" y="2011680"/>
                  </a:lnTo>
                  <a:lnTo>
                    <a:pt x="1071880" y="50800"/>
                  </a:lnTo>
                  <a:lnTo>
                    <a:pt x="1026160" y="0"/>
                  </a:lnTo>
                  <a:lnTo>
                    <a:pt x="5080" y="30480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 155"/>
            <p:cNvSpPr/>
            <p:nvPr/>
          </p:nvSpPr>
          <p:spPr bwMode="auto">
            <a:xfrm>
              <a:off x="3317240" y="3164840"/>
              <a:ext cx="1503680" cy="1976120"/>
            </a:xfrm>
            <a:custGeom>
              <a:avLst/>
              <a:gdLst>
                <a:gd name="connsiteX0" fmla="*/ 904240 w 1503680"/>
                <a:gd name="connsiteY0" fmla="*/ 0 h 1976120"/>
                <a:gd name="connsiteX1" fmla="*/ 0 w 1503680"/>
                <a:gd name="connsiteY1" fmla="*/ 289560 h 1976120"/>
                <a:gd name="connsiteX2" fmla="*/ 589280 w 1503680"/>
                <a:gd name="connsiteY2" fmla="*/ 1976120 h 1976120"/>
                <a:gd name="connsiteX3" fmla="*/ 1503680 w 1503680"/>
                <a:gd name="connsiteY3" fmla="*/ 1706880 h 1976120"/>
                <a:gd name="connsiteX4" fmla="*/ 904240 w 1503680"/>
                <a:gd name="connsiteY4" fmla="*/ 0 h 1976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3680" h="1976120">
                  <a:moveTo>
                    <a:pt x="904240" y="0"/>
                  </a:moveTo>
                  <a:lnTo>
                    <a:pt x="0" y="289560"/>
                  </a:lnTo>
                  <a:lnTo>
                    <a:pt x="589280" y="1976120"/>
                  </a:lnTo>
                  <a:lnTo>
                    <a:pt x="1503680" y="1706880"/>
                  </a:lnTo>
                  <a:lnTo>
                    <a:pt x="90424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 156"/>
            <p:cNvSpPr/>
            <p:nvPr/>
          </p:nvSpPr>
          <p:spPr bwMode="auto">
            <a:xfrm>
              <a:off x="3891280" y="4257040"/>
              <a:ext cx="1102360" cy="833120"/>
            </a:xfrm>
            <a:custGeom>
              <a:avLst/>
              <a:gdLst>
                <a:gd name="connsiteX0" fmla="*/ 939800 w 1102360"/>
                <a:gd name="connsiteY0" fmla="*/ 30480 h 833120"/>
                <a:gd name="connsiteX1" fmla="*/ 695960 w 1102360"/>
                <a:gd name="connsiteY1" fmla="*/ 81280 h 833120"/>
                <a:gd name="connsiteX2" fmla="*/ 487680 w 1102360"/>
                <a:gd name="connsiteY2" fmla="*/ 25400 h 833120"/>
                <a:gd name="connsiteX3" fmla="*/ 152400 w 1102360"/>
                <a:gd name="connsiteY3" fmla="*/ 0 h 833120"/>
                <a:gd name="connsiteX4" fmla="*/ 15240 w 1102360"/>
                <a:gd name="connsiteY4" fmla="*/ 71120 h 833120"/>
                <a:gd name="connsiteX5" fmla="*/ 0 w 1102360"/>
                <a:gd name="connsiteY5" fmla="*/ 203200 h 833120"/>
                <a:gd name="connsiteX6" fmla="*/ 182880 w 1102360"/>
                <a:gd name="connsiteY6" fmla="*/ 391160 h 833120"/>
                <a:gd name="connsiteX7" fmla="*/ 584200 w 1102360"/>
                <a:gd name="connsiteY7" fmla="*/ 447040 h 833120"/>
                <a:gd name="connsiteX8" fmla="*/ 782320 w 1102360"/>
                <a:gd name="connsiteY8" fmla="*/ 518160 h 833120"/>
                <a:gd name="connsiteX9" fmla="*/ 894080 w 1102360"/>
                <a:gd name="connsiteY9" fmla="*/ 701040 h 833120"/>
                <a:gd name="connsiteX10" fmla="*/ 1036320 w 1102360"/>
                <a:gd name="connsiteY10" fmla="*/ 822960 h 833120"/>
                <a:gd name="connsiteX11" fmla="*/ 1102360 w 1102360"/>
                <a:gd name="connsiteY11" fmla="*/ 833120 h 83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02360" h="833120">
                  <a:moveTo>
                    <a:pt x="939800" y="30480"/>
                  </a:moveTo>
                  <a:lnTo>
                    <a:pt x="695960" y="81280"/>
                  </a:lnTo>
                  <a:lnTo>
                    <a:pt x="487680" y="25400"/>
                  </a:lnTo>
                  <a:lnTo>
                    <a:pt x="152400" y="0"/>
                  </a:lnTo>
                  <a:lnTo>
                    <a:pt x="15240" y="71120"/>
                  </a:lnTo>
                  <a:lnTo>
                    <a:pt x="0" y="203200"/>
                  </a:lnTo>
                  <a:lnTo>
                    <a:pt x="182880" y="391160"/>
                  </a:lnTo>
                  <a:lnTo>
                    <a:pt x="584200" y="447040"/>
                  </a:lnTo>
                  <a:lnTo>
                    <a:pt x="782320" y="518160"/>
                  </a:lnTo>
                  <a:lnTo>
                    <a:pt x="894080" y="701040"/>
                  </a:lnTo>
                  <a:lnTo>
                    <a:pt x="1036320" y="822960"/>
                  </a:lnTo>
                  <a:lnTo>
                    <a:pt x="1102360" y="83312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" name="フリーフォーム 157"/>
            <p:cNvSpPr/>
            <p:nvPr/>
          </p:nvSpPr>
          <p:spPr bwMode="auto">
            <a:xfrm>
              <a:off x="4632960" y="4886960"/>
              <a:ext cx="2687320" cy="624840"/>
            </a:xfrm>
            <a:custGeom>
              <a:avLst/>
              <a:gdLst>
                <a:gd name="connsiteX0" fmla="*/ 2682240 w 2687320"/>
                <a:gd name="connsiteY0" fmla="*/ 416560 h 624840"/>
                <a:gd name="connsiteX1" fmla="*/ 1605280 w 2687320"/>
                <a:gd name="connsiteY1" fmla="*/ 264160 h 624840"/>
                <a:gd name="connsiteX2" fmla="*/ 1122680 w 2687320"/>
                <a:gd name="connsiteY2" fmla="*/ 248920 h 624840"/>
                <a:gd name="connsiteX3" fmla="*/ 746760 w 2687320"/>
                <a:gd name="connsiteY3" fmla="*/ 121920 h 624840"/>
                <a:gd name="connsiteX4" fmla="*/ 314960 w 2687320"/>
                <a:gd name="connsiteY4" fmla="*/ 0 h 624840"/>
                <a:gd name="connsiteX5" fmla="*/ 487680 w 2687320"/>
                <a:gd name="connsiteY5" fmla="*/ 198120 h 624840"/>
                <a:gd name="connsiteX6" fmla="*/ 381000 w 2687320"/>
                <a:gd name="connsiteY6" fmla="*/ 233680 h 624840"/>
                <a:gd name="connsiteX7" fmla="*/ 157480 w 2687320"/>
                <a:gd name="connsiteY7" fmla="*/ 162560 h 624840"/>
                <a:gd name="connsiteX8" fmla="*/ 0 w 2687320"/>
                <a:gd name="connsiteY8" fmla="*/ 193040 h 624840"/>
                <a:gd name="connsiteX9" fmla="*/ 172720 w 2687320"/>
                <a:gd name="connsiteY9" fmla="*/ 330200 h 624840"/>
                <a:gd name="connsiteX10" fmla="*/ 736600 w 2687320"/>
                <a:gd name="connsiteY10" fmla="*/ 523240 h 624840"/>
                <a:gd name="connsiteX11" fmla="*/ 1300480 w 2687320"/>
                <a:gd name="connsiteY11" fmla="*/ 477520 h 624840"/>
                <a:gd name="connsiteX12" fmla="*/ 1869440 w 2687320"/>
                <a:gd name="connsiteY12" fmla="*/ 518160 h 624840"/>
                <a:gd name="connsiteX13" fmla="*/ 2687320 w 2687320"/>
                <a:gd name="connsiteY13" fmla="*/ 624840 h 624840"/>
                <a:gd name="connsiteX14" fmla="*/ 2682240 w 2687320"/>
                <a:gd name="connsiteY14" fmla="*/ 41656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87320" h="624840">
                  <a:moveTo>
                    <a:pt x="2682240" y="416560"/>
                  </a:moveTo>
                  <a:lnTo>
                    <a:pt x="1605280" y="264160"/>
                  </a:lnTo>
                  <a:lnTo>
                    <a:pt x="1122680" y="248920"/>
                  </a:lnTo>
                  <a:lnTo>
                    <a:pt x="746760" y="121920"/>
                  </a:lnTo>
                  <a:lnTo>
                    <a:pt x="314960" y="0"/>
                  </a:lnTo>
                  <a:lnTo>
                    <a:pt x="487680" y="198120"/>
                  </a:lnTo>
                  <a:lnTo>
                    <a:pt x="381000" y="233680"/>
                  </a:lnTo>
                  <a:lnTo>
                    <a:pt x="157480" y="162560"/>
                  </a:lnTo>
                  <a:lnTo>
                    <a:pt x="0" y="193040"/>
                  </a:lnTo>
                  <a:lnTo>
                    <a:pt x="172720" y="330200"/>
                  </a:lnTo>
                  <a:lnTo>
                    <a:pt x="736600" y="523240"/>
                  </a:lnTo>
                  <a:lnTo>
                    <a:pt x="1300480" y="477520"/>
                  </a:lnTo>
                  <a:lnTo>
                    <a:pt x="1869440" y="518160"/>
                  </a:lnTo>
                  <a:lnTo>
                    <a:pt x="2687320" y="624840"/>
                  </a:lnTo>
                  <a:lnTo>
                    <a:pt x="2682240" y="41656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0" name="グループ化 259"/>
          <p:cNvGrpSpPr/>
          <p:nvPr/>
        </p:nvGrpSpPr>
        <p:grpSpPr>
          <a:xfrm>
            <a:off x="4142911" y="4901193"/>
            <a:ext cx="1629516" cy="1032820"/>
            <a:chOff x="4142911" y="4901193"/>
            <a:chExt cx="1629516" cy="1032820"/>
          </a:xfrm>
        </p:grpSpPr>
        <p:grpSp>
          <p:nvGrpSpPr>
            <p:cNvPr id="159" name="グループ化 158"/>
            <p:cNvGrpSpPr/>
            <p:nvPr/>
          </p:nvGrpSpPr>
          <p:grpSpPr>
            <a:xfrm>
              <a:off x="4142911" y="4901193"/>
              <a:ext cx="1629516" cy="1032820"/>
              <a:chOff x="3200400" y="2931160"/>
              <a:chExt cx="4175760" cy="2646680"/>
            </a:xfrm>
          </p:grpSpPr>
          <p:sp>
            <p:nvSpPr>
              <p:cNvPr id="160" name="フリーフォーム 159"/>
              <p:cNvSpPr/>
              <p:nvPr/>
            </p:nvSpPr>
            <p:spPr bwMode="auto">
              <a:xfrm>
                <a:off x="4450080" y="3637280"/>
                <a:ext cx="2926080" cy="1940560"/>
              </a:xfrm>
              <a:custGeom>
                <a:avLst/>
                <a:gdLst>
                  <a:gd name="connsiteX0" fmla="*/ 2915920 w 2926080"/>
                  <a:gd name="connsiteY0" fmla="*/ 701040 h 1940560"/>
                  <a:gd name="connsiteX1" fmla="*/ 1579880 w 2926080"/>
                  <a:gd name="connsiteY1" fmla="*/ 848360 h 1940560"/>
                  <a:gd name="connsiteX2" fmla="*/ 1209040 w 2926080"/>
                  <a:gd name="connsiteY2" fmla="*/ 751840 h 1940560"/>
                  <a:gd name="connsiteX3" fmla="*/ 365760 w 2926080"/>
                  <a:gd name="connsiteY3" fmla="*/ 193040 h 1940560"/>
                  <a:gd name="connsiteX4" fmla="*/ 0 w 2926080"/>
                  <a:gd name="connsiteY4" fmla="*/ 0 h 1940560"/>
                  <a:gd name="connsiteX5" fmla="*/ 86360 w 2926080"/>
                  <a:gd name="connsiteY5" fmla="*/ 1417320 h 1940560"/>
                  <a:gd name="connsiteX6" fmla="*/ 304800 w 2926080"/>
                  <a:gd name="connsiteY6" fmla="*/ 1584960 h 1940560"/>
                  <a:gd name="connsiteX7" fmla="*/ 919480 w 2926080"/>
                  <a:gd name="connsiteY7" fmla="*/ 1828800 h 1940560"/>
                  <a:gd name="connsiteX8" fmla="*/ 1600200 w 2926080"/>
                  <a:gd name="connsiteY8" fmla="*/ 1793240 h 1940560"/>
                  <a:gd name="connsiteX9" fmla="*/ 2926080 w 2926080"/>
                  <a:gd name="connsiteY9" fmla="*/ 1940560 h 1940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26080" h="1940560">
                    <a:moveTo>
                      <a:pt x="2915920" y="701040"/>
                    </a:moveTo>
                    <a:lnTo>
                      <a:pt x="1579880" y="848360"/>
                    </a:lnTo>
                    <a:lnTo>
                      <a:pt x="1209040" y="751840"/>
                    </a:lnTo>
                    <a:lnTo>
                      <a:pt x="365760" y="193040"/>
                    </a:lnTo>
                    <a:lnTo>
                      <a:pt x="0" y="0"/>
                    </a:lnTo>
                    <a:lnTo>
                      <a:pt x="86360" y="1417320"/>
                    </a:lnTo>
                    <a:lnTo>
                      <a:pt x="304800" y="1584960"/>
                    </a:lnTo>
                    <a:lnTo>
                      <a:pt x="919480" y="1828800"/>
                    </a:lnTo>
                    <a:lnTo>
                      <a:pt x="1600200" y="1793240"/>
                    </a:lnTo>
                    <a:lnTo>
                      <a:pt x="2926080" y="194056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1" name="フリーフォーム 160"/>
              <p:cNvSpPr/>
              <p:nvPr/>
            </p:nvSpPr>
            <p:spPr bwMode="auto">
              <a:xfrm>
                <a:off x="3474720" y="4445000"/>
                <a:ext cx="386080" cy="655320"/>
              </a:xfrm>
              <a:custGeom>
                <a:avLst/>
                <a:gdLst>
                  <a:gd name="connsiteX0" fmla="*/ 137160 w 386080"/>
                  <a:gd name="connsiteY0" fmla="*/ 0 h 655320"/>
                  <a:gd name="connsiteX1" fmla="*/ 20320 w 386080"/>
                  <a:gd name="connsiteY1" fmla="*/ 60960 h 655320"/>
                  <a:gd name="connsiteX2" fmla="*/ 0 w 386080"/>
                  <a:gd name="connsiteY2" fmla="*/ 137160 h 655320"/>
                  <a:gd name="connsiteX3" fmla="*/ 50800 w 386080"/>
                  <a:gd name="connsiteY3" fmla="*/ 198120 h 655320"/>
                  <a:gd name="connsiteX4" fmla="*/ 101600 w 386080"/>
                  <a:gd name="connsiteY4" fmla="*/ 233680 h 655320"/>
                  <a:gd name="connsiteX5" fmla="*/ 223520 w 386080"/>
                  <a:gd name="connsiteY5" fmla="*/ 238760 h 655320"/>
                  <a:gd name="connsiteX6" fmla="*/ 55880 w 386080"/>
                  <a:gd name="connsiteY6" fmla="*/ 264160 h 655320"/>
                  <a:gd name="connsiteX7" fmla="*/ 10160 w 386080"/>
                  <a:gd name="connsiteY7" fmla="*/ 345440 h 655320"/>
                  <a:gd name="connsiteX8" fmla="*/ 50800 w 386080"/>
                  <a:gd name="connsiteY8" fmla="*/ 431800 h 655320"/>
                  <a:gd name="connsiteX9" fmla="*/ 157480 w 386080"/>
                  <a:gd name="connsiteY9" fmla="*/ 477520 h 655320"/>
                  <a:gd name="connsiteX10" fmla="*/ 309880 w 386080"/>
                  <a:gd name="connsiteY10" fmla="*/ 447040 h 655320"/>
                  <a:gd name="connsiteX11" fmla="*/ 208280 w 386080"/>
                  <a:gd name="connsiteY11" fmla="*/ 508000 h 655320"/>
                  <a:gd name="connsiteX12" fmla="*/ 187960 w 386080"/>
                  <a:gd name="connsiteY12" fmla="*/ 584200 h 655320"/>
                  <a:gd name="connsiteX13" fmla="*/ 279400 w 386080"/>
                  <a:gd name="connsiteY13" fmla="*/ 655320 h 655320"/>
                  <a:gd name="connsiteX14" fmla="*/ 386080 w 386080"/>
                  <a:gd name="connsiteY14" fmla="*/ 609600 h 655320"/>
                  <a:gd name="connsiteX15" fmla="*/ 233680 w 386080"/>
                  <a:gd name="connsiteY15" fmla="*/ 40640 h 655320"/>
                  <a:gd name="connsiteX16" fmla="*/ 137160 w 386080"/>
                  <a:gd name="connsiteY16" fmla="*/ 0 h 655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6080" h="655320">
                    <a:moveTo>
                      <a:pt x="137160" y="0"/>
                    </a:moveTo>
                    <a:lnTo>
                      <a:pt x="20320" y="60960"/>
                    </a:lnTo>
                    <a:lnTo>
                      <a:pt x="0" y="137160"/>
                    </a:lnTo>
                    <a:lnTo>
                      <a:pt x="50800" y="198120"/>
                    </a:lnTo>
                    <a:lnTo>
                      <a:pt x="101600" y="233680"/>
                    </a:lnTo>
                    <a:lnTo>
                      <a:pt x="223520" y="238760"/>
                    </a:lnTo>
                    <a:lnTo>
                      <a:pt x="55880" y="264160"/>
                    </a:lnTo>
                    <a:lnTo>
                      <a:pt x="10160" y="345440"/>
                    </a:lnTo>
                    <a:lnTo>
                      <a:pt x="50800" y="431800"/>
                    </a:lnTo>
                    <a:lnTo>
                      <a:pt x="157480" y="477520"/>
                    </a:lnTo>
                    <a:lnTo>
                      <a:pt x="309880" y="447040"/>
                    </a:lnTo>
                    <a:lnTo>
                      <a:pt x="208280" y="508000"/>
                    </a:lnTo>
                    <a:lnTo>
                      <a:pt x="187960" y="584200"/>
                    </a:lnTo>
                    <a:lnTo>
                      <a:pt x="279400" y="655320"/>
                    </a:lnTo>
                    <a:lnTo>
                      <a:pt x="386080" y="609600"/>
                    </a:lnTo>
                    <a:lnTo>
                      <a:pt x="233680" y="40640"/>
                    </a:lnTo>
                    <a:lnTo>
                      <a:pt x="13716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 161"/>
              <p:cNvSpPr/>
              <p:nvPr/>
            </p:nvSpPr>
            <p:spPr bwMode="auto">
              <a:xfrm>
                <a:off x="3200400" y="2931160"/>
                <a:ext cx="1717040" cy="2336800"/>
              </a:xfrm>
              <a:custGeom>
                <a:avLst/>
                <a:gdLst>
                  <a:gd name="connsiteX0" fmla="*/ 5080 w 1717040"/>
                  <a:gd name="connsiteY0" fmla="*/ 304800 h 2336800"/>
                  <a:gd name="connsiteX1" fmla="*/ 0 w 1717040"/>
                  <a:gd name="connsiteY1" fmla="*/ 401320 h 2336800"/>
                  <a:gd name="connsiteX2" fmla="*/ 635000 w 1717040"/>
                  <a:gd name="connsiteY2" fmla="*/ 2280920 h 2336800"/>
                  <a:gd name="connsiteX3" fmla="*/ 675640 w 1717040"/>
                  <a:gd name="connsiteY3" fmla="*/ 2306320 h 2336800"/>
                  <a:gd name="connsiteX4" fmla="*/ 741680 w 1717040"/>
                  <a:gd name="connsiteY4" fmla="*/ 2336800 h 2336800"/>
                  <a:gd name="connsiteX5" fmla="*/ 1717040 w 1717040"/>
                  <a:gd name="connsiteY5" fmla="*/ 2011680 h 2336800"/>
                  <a:gd name="connsiteX6" fmla="*/ 1071880 w 1717040"/>
                  <a:gd name="connsiteY6" fmla="*/ 50800 h 2336800"/>
                  <a:gd name="connsiteX7" fmla="*/ 1026160 w 1717040"/>
                  <a:gd name="connsiteY7" fmla="*/ 0 h 2336800"/>
                  <a:gd name="connsiteX8" fmla="*/ 5080 w 1717040"/>
                  <a:gd name="connsiteY8" fmla="*/ 304800 h 233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7040" h="2336800">
                    <a:moveTo>
                      <a:pt x="5080" y="304800"/>
                    </a:moveTo>
                    <a:lnTo>
                      <a:pt x="0" y="401320"/>
                    </a:lnTo>
                    <a:lnTo>
                      <a:pt x="635000" y="2280920"/>
                    </a:lnTo>
                    <a:lnTo>
                      <a:pt x="675640" y="2306320"/>
                    </a:lnTo>
                    <a:lnTo>
                      <a:pt x="741680" y="2336800"/>
                    </a:lnTo>
                    <a:lnTo>
                      <a:pt x="1717040" y="2011680"/>
                    </a:lnTo>
                    <a:lnTo>
                      <a:pt x="1071880" y="50800"/>
                    </a:lnTo>
                    <a:lnTo>
                      <a:pt x="1026160" y="0"/>
                    </a:lnTo>
                    <a:lnTo>
                      <a:pt x="5080" y="30480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 162"/>
              <p:cNvSpPr/>
              <p:nvPr/>
            </p:nvSpPr>
            <p:spPr bwMode="auto">
              <a:xfrm>
                <a:off x="3317240" y="3164840"/>
                <a:ext cx="1503680" cy="1976120"/>
              </a:xfrm>
              <a:custGeom>
                <a:avLst/>
                <a:gdLst>
                  <a:gd name="connsiteX0" fmla="*/ 904240 w 1503680"/>
                  <a:gd name="connsiteY0" fmla="*/ 0 h 1976120"/>
                  <a:gd name="connsiteX1" fmla="*/ 0 w 1503680"/>
                  <a:gd name="connsiteY1" fmla="*/ 289560 h 1976120"/>
                  <a:gd name="connsiteX2" fmla="*/ 589280 w 1503680"/>
                  <a:gd name="connsiteY2" fmla="*/ 1976120 h 1976120"/>
                  <a:gd name="connsiteX3" fmla="*/ 1503680 w 1503680"/>
                  <a:gd name="connsiteY3" fmla="*/ 1706880 h 1976120"/>
                  <a:gd name="connsiteX4" fmla="*/ 904240 w 1503680"/>
                  <a:gd name="connsiteY4" fmla="*/ 0 h 197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3680" h="1976120">
                    <a:moveTo>
                      <a:pt x="904240" y="0"/>
                    </a:moveTo>
                    <a:lnTo>
                      <a:pt x="0" y="289560"/>
                    </a:lnTo>
                    <a:lnTo>
                      <a:pt x="589280" y="1976120"/>
                    </a:lnTo>
                    <a:lnTo>
                      <a:pt x="1503680" y="1706880"/>
                    </a:lnTo>
                    <a:lnTo>
                      <a:pt x="904240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 163"/>
              <p:cNvSpPr/>
              <p:nvPr/>
            </p:nvSpPr>
            <p:spPr bwMode="auto">
              <a:xfrm>
                <a:off x="3891280" y="4257040"/>
                <a:ext cx="1102360" cy="833120"/>
              </a:xfrm>
              <a:custGeom>
                <a:avLst/>
                <a:gdLst>
                  <a:gd name="connsiteX0" fmla="*/ 939800 w 1102360"/>
                  <a:gd name="connsiteY0" fmla="*/ 30480 h 833120"/>
                  <a:gd name="connsiteX1" fmla="*/ 695960 w 1102360"/>
                  <a:gd name="connsiteY1" fmla="*/ 81280 h 833120"/>
                  <a:gd name="connsiteX2" fmla="*/ 487680 w 1102360"/>
                  <a:gd name="connsiteY2" fmla="*/ 25400 h 833120"/>
                  <a:gd name="connsiteX3" fmla="*/ 152400 w 1102360"/>
                  <a:gd name="connsiteY3" fmla="*/ 0 h 833120"/>
                  <a:gd name="connsiteX4" fmla="*/ 15240 w 1102360"/>
                  <a:gd name="connsiteY4" fmla="*/ 71120 h 833120"/>
                  <a:gd name="connsiteX5" fmla="*/ 0 w 1102360"/>
                  <a:gd name="connsiteY5" fmla="*/ 203200 h 833120"/>
                  <a:gd name="connsiteX6" fmla="*/ 182880 w 1102360"/>
                  <a:gd name="connsiteY6" fmla="*/ 391160 h 833120"/>
                  <a:gd name="connsiteX7" fmla="*/ 584200 w 1102360"/>
                  <a:gd name="connsiteY7" fmla="*/ 447040 h 833120"/>
                  <a:gd name="connsiteX8" fmla="*/ 782320 w 1102360"/>
                  <a:gd name="connsiteY8" fmla="*/ 518160 h 833120"/>
                  <a:gd name="connsiteX9" fmla="*/ 894080 w 1102360"/>
                  <a:gd name="connsiteY9" fmla="*/ 701040 h 833120"/>
                  <a:gd name="connsiteX10" fmla="*/ 1036320 w 1102360"/>
                  <a:gd name="connsiteY10" fmla="*/ 822960 h 833120"/>
                  <a:gd name="connsiteX11" fmla="*/ 1102360 w 1102360"/>
                  <a:gd name="connsiteY11" fmla="*/ 833120 h 833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02360" h="833120">
                    <a:moveTo>
                      <a:pt x="939800" y="30480"/>
                    </a:moveTo>
                    <a:lnTo>
                      <a:pt x="695960" y="81280"/>
                    </a:lnTo>
                    <a:lnTo>
                      <a:pt x="487680" y="25400"/>
                    </a:lnTo>
                    <a:lnTo>
                      <a:pt x="152400" y="0"/>
                    </a:lnTo>
                    <a:lnTo>
                      <a:pt x="15240" y="71120"/>
                    </a:lnTo>
                    <a:lnTo>
                      <a:pt x="0" y="203200"/>
                    </a:lnTo>
                    <a:lnTo>
                      <a:pt x="182880" y="391160"/>
                    </a:lnTo>
                    <a:lnTo>
                      <a:pt x="584200" y="447040"/>
                    </a:lnTo>
                    <a:lnTo>
                      <a:pt x="782320" y="518160"/>
                    </a:lnTo>
                    <a:lnTo>
                      <a:pt x="894080" y="701040"/>
                    </a:lnTo>
                    <a:lnTo>
                      <a:pt x="1036320" y="822960"/>
                    </a:lnTo>
                    <a:lnTo>
                      <a:pt x="1102360" y="83312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5" name="フリーフォーム 164"/>
              <p:cNvSpPr/>
              <p:nvPr/>
            </p:nvSpPr>
            <p:spPr bwMode="auto">
              <a:xfrm>
                <a:off x="4632960" y="4886960"/>
                <a:ext cx="2687320" cy="624840"/>
              </a:xfrm>
              <a:custGeom>
                <a:avLst/>
                <a:gdLst>
                  <a:gd name="connsiteX0" fmla="*/ 2682240 w 2687320"/>
                  <a:gd name="connsiteY0" fmla="*/ 416560 h 624840"/>
                  <a:gd name="connsiteX1" fmla="*/ 1605280 w 2687320"/>
                  <a:gd name="connsiteY1" fmla="*/ 264160 h 624840"/>
                  <a:gd name="connsiteX2" fmla="*/ 1122680 w 2687320"/>
                  <a:gd name="connsiteY2" fmla="*/ 248920 h 624840"/>
                  <a:gd name="connsiteX3" fmla="*/ 746760 w 2687320"/>
                  <a:gd name="connsiteY3" fmla="*/ 121920 h 624840"/>
                  <a:gd name="connsiteX4" fmla="*/ 314960 w 2687320"/>
                  <a:gd name="connsiteY4" fmla="*/ 0 h 624840"/>
                  <a:gd name="connsiteX5" fmla="*/ 487680 w 2687320"/>
                  <a:gd name="connsiteY5" fmla="*/ 198120 h 624840"/>
                  <a:gd name="connsiteX6" fmla="*/ 381000 w 2687320"/>
                  <a:gd name="connsiteY6" fmla="*/ 233680 h 624840"/>
                  <a:gd name="connsiteX7" fmla="*/ 157480 w 2687320"/>
                  <a:gd name="connsiteY7" fmla="*/ 162560 h 624840"/>
                  <a:gd name="connsiteX8" fmla="*/ 0 w 2687320"/>
                  <a:gd name="connsiteY8" fmla="*/ 193040 h 624840"/>
                  <a:gd name="connsiteX9" fmla="*/ 172720 w 2687320"/>
                  <a:gd name="connsiteY9" fmla="*/ 330200 h 624840"/>
                  <a:gd name="connsiteX10" fmla="*/ 736600 w 2687320"/>
                  <a:gd name="connsiteY10" fmla="*/ 523240 h 624840"/>
                  <a:gd name="connsiteX11" fmla="*/ 1300480 w 2687320"/>
                  <a:gd name="connsiteY11" fmla="*/ 477520 h 624840"/>
                  <a:gd name="connsiteX12" fmla="*/ 1869440 w 2687320"/>
                  <a:gd name="connsiteY12" fmla="*/ 518160 h 624840"/>
                  <a:gd name="connsiteX13" fmla="*/ 2687320 w 2687320"/>
                  <a:gd name="connsiteY13" fmla="*/ 624840 h 624840"/>
                  <a:gd name="connsiteX14" fmla="*/ 2682240 w 2687320"/>
                  <a:gd name="connsiteY14" fmla="*/ 416560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87320" h="624840">
                    <a:moveTo>
                      <a:pt x="2682240" y="416560"/>
                    </a:moveTo>
                    <a:lnTo>
                      <a:pt x="1605280" y="264160"/>
                    </a:lnTo>
                    <a:lnTo>
                      <a:pt x="1122680" y="248920"/>
                    </a:lnTo>
                    <a:lnTo>
                      <a:pt x="746760" y="121920"/>
                    </a:lnTo>
                    <a:lnTo>
                      <a:pt x="314960" y="0"/>
                    </a:lnTo>
                    <a:lnTo>
                      <a:pt x="487680" y="198120"/>
                    </a:lnTo>
                    <a:lnTo>
                      <a:pt x="381000" y="233680"/>
                    </a:lnTo>
                    <a:lnTo>
                      <a:pt x="157480" y="162560"/>
                    </a:lnTo>
                    <a:lnTo>
                      <a:pt x="0" y="193040"/>
                    </a:lnTo>
                    <a:lnTo>
                      <a:pt x="172720" y="330200"/>
                    </a:lnTo>
                    <a:lnTo>
                      <a:pt x="736600" y="523240"/>
                    </a:lnTo>
                    <a:lnTo>
                      <a:pt x="1300480" y="477520"/>
                    </a:lnTo>
                    <a:lnTo>
                      <a:pt x="1869440" y="518160"/>
                    </a:lnTo>
                    <a:lnTo>
                      <a:pt x="2687320" y="624840"/>
                    </a:lnTo>
                    <a:lnTo>
                      <a:pt x="2682240" y="41656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6" name="下矢印 165"/>
            <p:cNvSpPr/>
            <p:nvPr/>
          </p:nvSpPr>
          <p:spPr bwMode="auto">
            <a:xfrm rot="20566758">
              <a:off x="4349919" y="5127559"/>
              <a:ext cx="201745" cy="254806"/>
            </a:xfrm>
            <a:prstGeom prst="downArrow">
              <a:avLst>
                <a:gd name="adj1" fmla="val 50000"/>
                <a:gd name="adj2" fmla="val 27501"/>
              </a:avLst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7" name="グループ化 166"/>
          <p:cNvGrpSpPr/>
          <p:nvPr/>
        </p:nvGrpSpPr>
        <p:grpSpPr>
          <a:xfrm>
            <a:off x="5902108" y="3326409"/>
            <a:ext cx="1751192" cy="652555"/>
            <a:chOff x="2353056" y="3572256"/>
            <a:chExt cx="4187952" cy="1560576"/>
          </a:xfrm>
        </p:grpSpPr>
        <p:sp>
          <p:nvSpPr>
            <p:cNvPr id="168" name="フリーフォーム 167"/>
            <p:cNvSpPr/>
            <p:nvPr/>
          </p:nvSpPr>
          <p:spPr bwMode="auto">
            <a:xfrm>
              <a:off x="3236976" y="3596640"/>
              <a:ext cx="3304032" cy="1316736"/>
            </a:xfrm>
            <a:custGeom>
              <a:avLst/>
              <a:gdLst>
                <a:gd name="connsiteX0" fmla="*/ 3304032 w 3304032"/>
                <a:gd name="connsiteY0" fmla="*/ 0 h 1316736"/>
                <a:gd name="connsiteX1" fmla="*/ 1737360 w 3304032"/>
                <a:gd name="connsiteY1" fmla="*/ 73152 h 1316736"/>
                <a:gd name="connsiteX2" fmla="*/ 1030224 w 3304032"/>
                <a:gd name="connsiteY2" fmla="*/ 24384 h 1316736"/>
                <a:gd name="connsiteX3" fmla="*/ 0 w 3304032"/>
                <a:gd name="connsiteY3" fmla="*/ 743712 h 1316736"/>
                <a:gd name="connsiteX4" fmla="*/ 713232 w 3304032"/>
                <a:gd name="connsiteY4" fmla="*/ 1310640 h 1316736"/>
                <a:gd name="connsiteX5" fmla="*/ 1225296 w 3304032"/>
                <a:gd name="connsiteY5" fmla="*/ 1316736 h 1316736"/>
                <a:gd name="connsiteX6" fmla="*/ 1865376 w 3304032"/>
                <a:gd name="connsiteY6" fmla="*/ 1072896 h 1316736"/>
                <a:gd name="connsiteX7" fmla="*/ 2840736 w 3304032"/>
                <a:gd name="connsiteY7" fmla="*/ 1170432 h 1316736"/>
                <a:gd name="connsiteX8" fmla="*/ 3200400 w 3304032"/>
                <a:gd name="connsiteY8" fmla="*/ 1176528 h 1316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04032" h="1316736">
                  <a:moveTo>
                    <a:pt x="3304032" y="0"/>
                  </a:moveTo>
                  <a:lnTo>
                    <a:pt x="1737360" y="73152"/>
                  </a:lnTo>
                  <a:lnTo>
                    <a:pt x="1030224" y="24384"/>
                  </a:lnTo>
                  <a:lnTo>
                    <a:pt x="0" y="743712"/>
                  </a:lnTo>
                  <a:lnTo>
                    <a:pt x="713232" y="1310640"/>
                  </a:lnTo>
                  <a:lnTo>
                    <a:pt x="1225296" y="1316736"/>
                  </a:lnTo>
                  <a:lnTo>
                    <a:pt x="1865376" y="1072896"/>
                  </a:lnTo>
                  <a:lnTo>
                    <a:pt x="2840736" y="1170432"/>
                  </a:lnTo>
                  <a:lnTo>
                    <a:pt x="3200400" y="1176528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" name="フリーフォーム 168"/>
            <p:cNvSpPr/>
            <p:nvPr/>
          </p:nvSpPr>
          <p:spPr bwMode="auto">
            <a:xfrm>
              <a:off x="4535424" y="4334256"/>
              <a:ext cx="1871472" cy="524256"/>
            </a:xfrm>
            <a:custGeom>
              <a:avLst/>
              <a:gdLst>
                <a:gd name="connsiteX0" fmla="*/ 1871472 w 1871472"/>
                <a:gd name="connsiteY0" fmla="*/ 237744 h 524256"/>
                <a:gd name="connsiteX1" fmla="*/ 963168 w 1871472"/>
                <a:gd name="connsiteY1" fmla="*/ 207264 h 524256"/>
                <a:gd name="connsiteX2" fmla="*/ 701040 w 1871472"/>
                <a:gd name="connsiteY2" fmla="*/ 195072 h 524256"/>
                <a:gd name="connsiteX3" fmla="*/ 633984 w 1871472"/>
                <a:gd name="connsiteY3" fmla="*/ 0 h 524256"/>
                <a:gd name="connsiteX4" fmla="*/ 627888 w 1871472"/>
                <a:gd name="connsiteY4" fmla="*/ 176784 h 524256"/>
                <a:gd name="connsiteX5" fmla="*/ 445008 w 1871472"/>
                <a:gd name="connsiteY5" fmla="*/ 237744 h 524256"/>
                <a:gd name="connsiteX6" fmla="*/ 164592 w 1871472"/>
                <a:gd name="connsiteY6" fmla="*/ 353568 h 524256"/>
                <a:gd name="connsiteX7" fmla="*/ 0 w 1871472"/>
                <a:gd name="connsiteY7" fmla="*/ 524256 h 524256"/>
                <a:gd name="connsiteX8" fmla="*/ 621792 w 1871472"/>
                <a:gd name="connsiteY8" fmla="*/ 292608 h 524256"/>
                <a:gd name="connsiteX9" fmla="*/ 1383792 w 1871472"/>
                <a:gd name="connsiteY9" fmla="*/ 377952 h 524256"/>
                <a:gd name="connsiteX10" fmla="*/ 1676400 w 1871472"/>
                <a:gd name="connsiteY10" fmla="*/ 414528 h 524256"/>
                <a:gd name="connsiteX11" fmla="*/ 1834896 w 1871472"/>
                <a:gd name="connsiteY11" fmla="*/ 408432 h 524256"/>
                <a:gd name="connsiteX12" fmla="*/ 1871472 w 1871472"/>
                <a:gd name="connsiteY12" fmla="*/ 237744 h 52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1472" h="524256">
                  <a:moveTo>
                    <a:pt x="1871472" y="237744"/>
                  </a:moveTo>
                  <a:lnTo>
                    <a:pt x="963168" y="207264"/>
                  </a:lnTo>
                  <a:lnTo>
                    <a:pt x="701040" y="195072"/>
                  </a:lnTo>
                  <a:lnTo>
                    <a:pt x="633984" y="0"/>
                  </a:lnTo>
                  <a:lnTo>
                    <a:pt x="627888" y="176784"/>
                  </a:lnTo>
                  <a:lnTo>
                    <a:pt x="445008" y="237744"/>
                  </a:lnTo>
                  <a:lnTo>
                    <a:pt x="164592" y="353568"/>
                  </a:lnTo>
                  <a:lnTo>
                    <a:pt x="0" y="524256"/>
                  </a:lnTo>
                  <a:lnTo>
                    <a:pt x="621792" y="292608"/>
                  </a:lnTo>
                  <a:lnTo>
                    <a:pt x="1383792" y="377952"/>
                  </a:lnTo>
                  <a:lnTo>
                    <a:pt x="1676400" y="414528"/>
                  </a:lnTo>
                  <a:lnTo>
                    <a:pt x="1834896" y="408432"/>
                  </a:lnTo>
                  <a:lnTo>
                    <a:pt x="1871472" y="237744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 169"/>
            <p:cNvSpPr/>
            <p:nvPr/>
          </p:nvSpPr>
          <p:spPr bwMode="auto">
            <a:xfrm>
              <a:off x="4017264" y="4200144"/>
              <a:ext cx="609600" cy="164592"/>
            </a:xfrm>
            <a:custGeom>
              <a:avLst/>
              <a:gdLst>
                <a:gd name="connsiteX0" fmla="*/ 609600 w 609600"/>
                <a:gd name="connsiteY0" fmla="*/ 67056 h 164592"/>
                <a:gd name="connsiteX1" fmla="*/ 341376 w 609600"/>
                <a:gd name="connsiteY1" fmla="*/ 164592 h 164592"/>
                <a:gd name="connsiteX2" fmla="*/ 0 w 609600"/>
                <a:gd name="connsiteY2" fmla="*/ 24384 h 164592"/>
                <a:gd name="connsiteX3" fmla="*/ 115824 w 609600"/>
                <a:gd name="connsiteY3" fmla="*/ 0 h 164592"/>
                <a:gd name="connsiteX4" fmla="*/ 609600 w 609600"/>
                <a:gd name="connsiteY4" fmla="*/ 67056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164592">
                  <a:moveTo>
                    <a:pt x="609600" y="67056"/>
                  </a:moveTo>
                  <a:lnTo>
                    <a:pt x="341376" y="164592"/>
                  </a:lnTo>
                  <a:lnTo>
                    <a:pt x="0" y="24384"/>
                  </a:lnTo>
                  <a:lnTo>
                    <a:pt x="115824" y="0"/>
                  </a:lnTo>
                  <a:lnTo>
                    <a:pt x="609600" y="67056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 170"/>
            <p:cNvSpPr/>
            <p:nvPr/>
          </p:nvSpPr>
          <p:spPr bwMode="auto">
            <a:xfrm>
              <a:off x="2687320" y="4470400"/>
              <a:ext cx="228600" cy="264160"/>
            </a:xfrm>
            <a:custGeom>
              <a:avLst/>
              <a:gdLst>
                <a:gd name="connsiteX0" fmla="*/ 0 w 228600"/>
                <a:gd name="connsiteY0" fmla="*/ 208280 h 264160"/>
                <a:gd name="connsiteX1" fmla="*/ 5080 w 228600"/>
                <a:gd name="connsiteY1" fmla="*/ 96520 h 264160"/>
                <a:gd name="connsiteX2" fmla="*/ 96520 w 228600"/>
                <a:gd name="connsiteY2" fmla="*/ 0 h 264160"/>
                <a:gd name="connsiteX3" fmla="*/ 177800 w 228600"/>
                <a:gd name="connsiteY3" fmla="*/ 45720 h 264160"/>
                <a:gd name="connsiteX4" fmla="*/ 228600 w 228600"/>
                <a:gd name="connsiteY4" fmla="*/ 132080 h 264160"/>
                <a:gd name="connsiteX5" fmla="*/ 203200 w 228600"/>
                <a:gd name="connsiteY5" fmla="*/ 218440 h 264160"/>
                <a:gd name="connsiteX6" fmla="*/ 157480 w 228600"/>
                <a:gd name="connsiteY6" fmla="*/ 264160 h 264160"/>
                <a:gd name="connsiteX7" fmla="*/ 0 w 228600"/>
                <a:gd name="connsiteY7" fmla="*/ 208280 h 264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264160">
                  <a:moveTo>
                    <a:pt x="0" y="208280"/>
                  </a:moveTo>
                  <a:lnTo>
                    <a:pt x="5080" y="96520"/>
                  </a:lnTo>
                  <a:lnTo>
                    <a:pt x="96520" y="0"/>
                  </a:lnTo>
                  <a:lnTo>
                    <a:pt x="177800" y="45720"/>
                  </a:lnTo>
                  <a:lnTo>
                    <a:pt x="228600" y="132080"/>
                  </a:lnTo>
                  <a:lnTo>
                    <a:pt x="203200" y="218440"/>
                  </a:lnTo>
                  <a:lnTo>
                    <a:pt x="157480" y="264160"/>
                  </a:lnTo>
                  <a:lnTo>
                    <a:pt x="0" y="20828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 171"/>
            <p:cNvSpPr/>
            <p:nvPr/>
          </p:nvSpPr>
          <p:spPr bwMode="auto">
            <a:xfrm>
              <a:off x="2895600" y="4582160"/>
              <a:ext cx="325120" cy="299720"/>
            </a:xfrm>
            <a:custGeom>
              <a:avLst/>
              <a:gdLst>
                <a:gd name="connsiteX0" fmla="*/ 86360 w 325120"/>
                <a:gd name="connsiteY0" fmla="*/ 0 h 299720"/>
                <a:gd name="connsiteX1" fmla="*/ 0 w 325120"/>
                <a:gd name="connsiteY1" fmla="*/ 55880 h 299720"/>
                <a:gd name="connsiteX2" fmla="*/ 0 w 325120"/>
                <a:gd name="connsiteY2" fmla="*/ 213360 h 299720"/>
                <a:gd name="connsiteX3" fmla="*/ 203200 w 325120"/>
                <a:gd name="connsiteY3" fmla="*/ 299720 h 299720"/>
                <a:gd name="connsiteX4" fmla="*/ 325120 w 325120"/>
                <a:gd name="connsiteY4" fmla="*/ 238760 h 299720"/>
                <a:gd name="connsiteX5" fmla="*/ 274320 w 325120"/>
                <a:gd name="connsiteY5" fmla="*/ 96520 h 299720"/>
                <a:gd name="connsiteX6" fmla="*/ 162560 w 325120"/>
                <a:gd name="connsiteY6" fmla="*/ 10160 h 299720"/>
                <a:gd name="connsiteX7" fmla="*/ 86360 w 325120"/>
                <a:gd name="connsiteY7" fmla="*/ 0 h 29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5120" h="299720">
                  <a:moveTo>
                    <a:pt x="86360" y="0"/>
                  </a:moveTo>
                  <a:lnTo>
                    <a:pt x="0" y="55880"/>
                  </a:lnTo>
                  <a:lnTo>
                    <a:pt x="0" y="213360"/>
                  </a:lnTo>
                  <a:lnTo>
                    <a:pt x="203200" y="299720"/>
                  </a:lnTo>
                  <a:lnTo>
                    <a:pt x="325120" y="238760"/>
                  </a:lnTo>
                  <a:lnTo>
                    <a:pt x="274320" y="96520"/>
                  </a:lnTo>
                  <a:lnTo>
                    <a:pt x="162560" y="10160"/>
                  </a:lnTo>
                  <a:lnTo>
                    <a:pt x="8636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 172"/>
            <p:cNvSpPr/>
            <p:nvPr/>
          </p:nvSpPr>
          <p:spPr bwMode="auto">
            <a:xfrm>
              <a:off x="3144520" y="4770120"/>
              <a:ext cx="594360" cy="355600"/>
            </a:xfrm>
            <a:custGeom>
              <a:avLst/>
              <a:gdLst>
                <a:gd name="connsiteX0" fmla="*/ 111760 w 594360"/>
                <a:gd name="connsiteY0" fmla="*/ 0 h 355600"/>
                <a:gd name="connsiteX1" fmla="*/ 0 w 594360"/>
                <a:gd name="connsiteY1" fmla="*/ 66040 h 355600"/>
                <a:gd name="connsiteX2" fmla="*/ 60960 w 594360"/>
                <a:gd name="connsiteY2" fmla="*/ 187960 h 355600"/>
                <a:gd name="connsiteX3" fmla="*/ 274320 w 594360"/>
                <a:gd name="connsiteY3" fmla="*/ 294640 h 355600"/>
                <a:gd name="connsiteX4" fmla="*/ 396240 w 594360"/>
                <a:gd name="connsiteY4" fmla="*/ 355600 h 355600"/>
                <a:gd name="connsiteX5" fmla="*/ 594360 w 594360"/>
                <a:gd name="connsiteY5" fmla="*/ 264160 h 355600"/>
                <a:gd name="connsiteX6" fmla="*/ 228600 w 594360"/>
                <a:gd name="connsiteY6" fmla="*/ 15240 h 355600"/>
                <a:gd name="connsiteX7" fmla="*/ 111760 w 594360"/>
                <a:gd name="connsiteY7" fmla="*/ 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4360" h="355600">
                  <a:moveTo>
                    <a:pt x="111760" y="0"/>
                  </a:moveTo>
                  <a:lnTo>
                    <a:pt x="0" y="66040"/>
                  </a:lnTo>
                  <a:lnTo>
                    <a:pt x="60960" y="187960"/>
                  </a:lnTo>
                  <a:lnTo>
                    <a:pt x="274320" y="294640"/>
                  </a:lnTo>
                  <a:lnTo>
                    <a:pt x="396240" y="355600"/>
                  </a:lnTo>
                  <a:lnTo>
                    <a:pt x="594360" y="264160"/>
                  </a:lnTo>
                  <a:lnTo>
                    <a:pt x="228600" y="15240"/>
                  </a:lnTo>
                  <a:lnTo>
                    <a:pt x="11176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 173"/>
            <p:cNvSpPr/>
            <p:nvPr/>
          </p:nvSpPr>
          <p:spPr bwMode="auto">
            <a:xfrm>
              <a:off x="2353056" y="3749040"/>
              <a:ext cx="2334768" cy="1383792"/>
            </a:xfrm>
            <a:custGeom>
              <a:avLst/>
              <a:gdLst>
                <a:gd name="connsiteX0" fmla="*/ 2334768 w 2334768"/>
                <a:gd name="connsiteY0" fmla="*/ 798576 h 1383792"/>
                <a:gd name="connsiteX1" fmla="*/ 2322576 w 2334768"/>
                <a:gd name="connsiteY1" fmla="*/ 926592 h 1383792"/>
                <a:gd name="connsiteX2" fmla="*/ 1712976 w 2334768"/>
                <a:gd name="connsiteY2" fmla="*/ 1383792 h 1383792"/>
                <a:gd name="connsiteX3" fmla="*/ 1627632 w 2334768"/>
                <a:gd name="connsiteY3" fmla="*/ 1383792 h 1383792"/>
                <a:gd name="connsiteX4" fmla="*/ 1335024 w 2334768"/>
                <a:gd name="connsiteY4" fmla="*/ 1280160 h 1383792"/>
                <a:gd name="connsiteX5" fmla="*/ 6096 w 2334768"/>
                <a:gd name="connsiteY5" fmla="*/ 457200 h 1383792"/>
                <a:gd name="connsiteX6" fmla="*/ 0 w 2334768"/>
                <a:gd name="connsiteY6" fmla="*/ 377952 h 1383792"/>
                <a:gd name="connsiteX7" fmla="*/ 24384 w 2334768"/>
                <a:gd name="connsiteY7" fmla="*/ 323088 h 1383792"/>
                <a:gd name="connsiteX8" fmla="*/ 707136 w 2334768"/>
                <a:gd name="connsiteY8" fmla="*/ 6096 h 1383792"/>
                <a:gd name="connsiteX9" fmla="*/ 768096 w 2334768"/>
                <a:gd name="connsiteY9" fmla="*/ 0 h 1383792"/>
                <a:gd name="connsiteX10" fmla="*/ 902208 w 2334768"/>
                <a:gd name="connsiteY10" fmla="*/ 67056 h 1383792"/>
                <a:gd name="connsiteX11" fmla="*/ 2334768 w 2334768"/>
                <a:gd name="connsiteY11" fmla="*/ 798576 h 1383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34768" h="1383792">
                  <a:moveTo>
                    <a:pt x="2334768" y="798576"/>
                  </a:moveTo>
                  <a:lnTo>
                    <a:pt x="2322576" y="926592"/>
                  </a:lnTo>
                  <a:lnTo>
                    <a:pt x="1712976" y="1383792"/>
                  </a:lnTo>
                  <a:lnTo>
                    <a:pt x="1627632" y="1383792"/>
                  </a:lnTo>
                  <a:lnTo>
                    <a:pt x="1335024" y="1280160"/>
                  </a:lnTo>
                  <a:lnTo>
                    <a:pt x="6096" y="457200"/>
                  </a:lnTo>
                  <a:lnTo>
                    <a:pt x="0" y="377952"/>
                  </a:lnTo>
                  <a:lnTo>
                    <a:pt x="24384" y="323088"/>
                  </a:lnTo>
                  <a:lnTo>
                    <a:pt x="707136" y="6096"/>
                  </a:lnTo>
                  <a:lnTo>
                    <a:pt x="768096" y="0"/>
                  </a:lnTo>
                  <a:lnTo>
                    <a:pt x="902208" y="67056"/>
                  </a:lnTo>
                  <a:lnTo>
                    <a:pt x="2334768" y="798576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 174"/>
            <p:cNvSpPr/>
            <p:nvPr/>
          </p:nvSpPr>
          <p:spPr bwMode="auto">
            <a:xfrm>
              <a:off x="2609088" y="3846576"/>
              <a:ext cx="1956816" cy="1091184"/>
            </a:xfrm>
            <a:custGeom>
              <a:avLst/>
              <a:gdLst>
                <a:gd name="connsiteX0" fmla="*/ 585216 w 1956816"/>
                <a:gd name="connsiteY0" fmla="*/ 18288 h 1091184"/>
                <a:gd name="connsiteX1" fmla="*/ 0 w 1956816"/>
                <a:gd name="connsiteY1" fmla="*/ 335280 h 1091184"/>
                <a:gd name="connsiteX2" fmla="*/ 1341120 w 1956816"/>
                <a:gd name="connsiteY2" fmla="*/ 1091184 h 1091184"/>
                <a:gd name="connsiteX3" fmla="*/ 1956816 w 1956816"/>
                <a:gd name="connsiteY3" fmla="*/ 676656 h 1091184"/>
                <a:gd name="connsiteX4" fmla="*/ 633984 w 1956816"/>
                <a:gd name="connsiteY4" fmla="*/ 0 h 1091184"/>
                <a:gd name="connsiteX5" fmla="*/ 585216 w 1956816"/>
                <a:gd name="connsiteY5" fmla="*/ 18288 h 1091184"/>
                <a:gd name="connsiteX0" fmla="*/ 633984 w 1956816"/>
                <a:gd name="connsiteY0" fmla="*/ 0 h 1091184"/>
                <a:gd name="connsiteX1" fmla="*/ 0 w 1956816"/>
                <a:gd name="connsiteY1" fmla="*/ 335280 h 1091184"/>
                <a:gd name="connsiteX2" fmla="*/ 1341120 w 1956816"/>
                <a:gd name="connsiteY2" fmla="*/ 1091184 h 1091184"/>
                <a:gd name="connsiteX3" fmla="*/ 1956816 w 1956816"/>
                <a:gd name="connsiteY3" fmla="*/ 676656 h 1091184"/>
                <a:gd name="connsiteX4" fmla="*/ 633984 w 1956816"/>
                <a:gd name="connsiteY4" fmla="*/ 0 h 109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816" h="1091184">
                  <a:moveTo>
                    <a:pt x="633984" y="0"/>
                  </a:moveTo>
                  <a:lnTo>
                    <a:pt x="0" y="335280"/>
                  </a:lnTo>
                  <a:lnTo>
                    <a:pt x="1341120" y="1091184"/>
                  </a:lnTo>
                  <a:lnTo>
                    <a:pt x="1956816" y="676656"/>
                  </a:lnTo>
                  <a:lnTo>
                    <a:pt x="633984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 175"/>
            <p:cNvSpPr/>
            <p:nvPr/>
          </p:nvSpPr>
          <p:spPr bwMode="auto">
            <a:xfrm>
              <a:off x="3054096" y="3572256"/>
              <a:ext cx="1700784" cy="737616"/>
            </a:xfrm>
            <a:custGeom>
              <a:avLst/>
              <a:gdLst>
                <a:gd name="connsiteX0" fmla="*/ 1700784 w 1700784"/>
                <a:gd name="connsiteY0" fmla="*/ 103632 h 737616"/>
                <a:gd name="connsiteX1" fmla="*/ 1097280 w 1700784"/>
                <a:gd name="connsiteY1" fmla="*/ 0 h 737616"/>
                <a:gd name="connsiteX2" fmla="*/ 603504 w 1700784"/>
                <a:gd name="connsiteY2" fmla="*/ 97536 h 737616"/>
                <a:gd name="connsiteX3" fmla="*/ 420624 w 1700784"/>
                <a:gd name="connsiteY3" fmla="*/ 207264 h 737616"/>
                <a:gd name="connsiteX4" fmla="*/ 213360 w 1700784"/>
                <a:gd name="connsiteY4" fmla="*/ 408432 h 737616"/>
                <a:gd name="connsiteX5" fmla="*/ 6096 w 1700784"/>
                <a:gd name="connsiteY5" fmla="*/ 481584 h 737616"/>
                <a:gd name="connsiteX6" fmla="*/ 0 w 1700784"/>
                <a:gd name="connsiteY6" fmla="*/ 579120 h 737616"/>
                <a:gd name="connsiteX7" fmla="*/ 195072 w 1700784"/>
                <a:gd name="connsiteY7" fmla="*/ 652272 h 737616"/>
                <a:gd name="connsiteX8" fmla="*/ 377952 w 1700784"/>
                <a:gd name="connsiteY8" fmla="*/ 609600 h 737616"/>
                <a:gd name="connsiteX9" fmla="*/ 499872 w 1700784"/>
                <a:gd name="connsiteY9" fmla="*/ 505968 h 737616"/>
                <a:gd name="connsiteX10" fmla="*/ 743712 w 1700784"/>
                <a:gd name="connsiteY10" fmla="*/ 505968 h 737616"/>
                <a:gd name="connsiteX11" fmla="*/ 993648 w 1700784"/>
                <a:gd name="connsiteY11" fmla="*/ 633984 h 737616"/>
                <a:gd name="connsiteX12" fmla="*/ 1603248 w 1700784"/>
                <a:gd name="connsiteY12" fmla="*/ 737616 h 73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00784" h="737616">
                  <a:moveTo>
                    <a:pt x="1700784" y="103632"/>
                  </a:moveTo>
                  <a:lnTo>
                    <a:pt x="1097280" y="0"/>
                  </a:lnTo>
                  <a:lnTo>
                    <a:pt x="603504" y="97536"/>
                  </a:lnTo>
                  <a:lnTo>
                    <a:pt x="420624" y="207264"/>
                  </a:lnTo>
                  <a:lnTo>
                    <a:pt x="213360" y="408432"/>
                  </a:lnTo>
                  <a:lnTo>
                    <a:pt x="6096" y="481584"/>
                  </a:lnTo>
                  <a:lnTo>
                    <a:pt x="0" y="579120"/>
                  </a:lnTo>
                  <a:lnTo>
                    <a:pt x="195072" y="652272"/>
                  </a:lnTo>
                  <a:lnTo>
                    <a:pt x="377952" y="609600"/>
                  </a:lnTo>
                  <a:lnTo>
                    <a:pt x="499872" y="505968"/>
                  </a:lnTo>
                  <a:lnTo>
                    <a:pt x="743712" y="505968"/>
                  </a:lnTo>
                  <a:lnTo>
                    <a:pt x="993648" y="633984"/>
                  </a:lnTo>
                  <a:lnTo>
                    <a:pt x="1603248" y="737616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61" name="グループ化 260"/>
          <p:cNvGrpSpPr/>
          <p:nvPr/>
        </p:nvGrpSpPr>
        <p:grpSpPr>
          <a:xfrm>
            <a:off x="5902108" y="5216169"/>
            <a:ext cx="1751192" cy="652555"/>
            <a:chOff x="5902108" y="5216169"/>
            <a:chExt cx="1751192" cy="652555"/>
          </a:xfrm>
        </p:grpSpPr>
        <p:grpSp>
          <p:nvGrpSpPr>
            <p:cNvPr id="177" name="グループ化 176"/>
            <p:cNvGrpSpPr/>
            <p:nvPr/>
          </p:nvGrpSpPr>
          <p:grpSpPr>
            <a:xfrm>
              <a:off x="5902108" y="5216169"/>
              <a:ext cx="1751192" cy="652555"/>
              <a:chOff x="2353056" y="3572256"/>
              <a:chExt cx="4187952" cy="1560576"/>
            </a:xfrm>
          </p:grpSpPr>
          <p:sp>
            <p:nvSpPr>
              <p:cNvPr id="178" name="フリーフォーム 177"/>
              <p:cNvSpPr/>
              <p:nvPr/>
            </p:nvSpPr>
            <p:spPr bwMode="auto">
              <a:xfrm>
                <a:off x="3236976" y="3596640"/>
                <a:ext cx="3304032" cy="1316736"/>
              </a:xfrm>
              <a:custGeom>
                <a:avLst/>
                <a:gdLst>
                  <a:gd name="connsiteX0" fmla="*/ 3304032 w 3304032"/>
                  <a:gd name="connsiteY0" fmla="*/ 0 h 1316736"/>
                  <a:gd name="connsiteX1" fmla="*/ 1737360 w 3304032"/>
                  <a:gd name="connsiteY1" fmla="*/ 73152 h 1316736"/>
                  <a:gd name="connsiteX2" fmla="*/ 1030224 w 3304032"/>
                  <a:gd name="connsiteY2" fmla="*/ 24384 h 1316736"/>
                  <a:gd name="connsiteX3" fmla="*/ 0 w 3304032"/>
                  <a:gd name="connsiteY3" fmla="*/ 743712 h 1316736"/>
                  <a:gd name="connsiteX4" fmla="*/ 713232 w 3304032"/>
                  <a:gd name="connsiteY4" fmla="*/ 1310640 h 1316736"/>
                  <a:gd name="connsiteX5" fmla="*/ 1225296 w 3304032"/>
                  <a:gd name="connsiteY5" fmla="*/ 1316736 h 1316736"/>
                  <a:gd name="connsiteX6" fmla="*/ 1865376 w 3304032"/>
                  <a:gd name="connsiteY6" fmla="*/ 1072896 h 1316736"/>
                  <a:gd name="connsiteX7" fmla="*/ 2840736 w 3304032"/>
                  <a:gd name="connsiteY7" fmla="*/ 1170432 h 1316736"/>
                  <a:gd name="connsiteX8" fmla="*/ 3200400 w 3304032"/>
                  <a:gd name="connsiteY8" fmla="*/ 1176528 h 1316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04032" h="1316736">
                    <a:moveTo>
                      <a:pt x="3304032" y="0"/>
                    </a:moveTo>
                    <a:lnTo>
                      <a:pt x="1737360" y="73152"/>
                    </a:lnTo>
                    <a:lnTo>
                      <a:pt x="1030224" y="24384"/>
                    </a:lnTo>
                    <a:lnTo>
                      <a:pt x="0" y="743712"/>
                    </a:lnTo>
                    <a:lnTo>
                      <a:pt x="713232" y="1310640"/>
                    </a:lnTo>
                    <a:lnTo>
                      <a:pt x="1225296" y="1316736"/>
                    </a:lnTo>
                    <a:lnTo>
                      <a:pt x="1865376" y="1072896"/>
                    </a:lnTo>
                    <a:lnTo>
                      <a:pt x="2840736" y="1170432"/>
                    </a:lnTo>
                    <a:lnTo>
                      <a:pt x="3200400" y="1176528"/>
                    </a:lnTo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フリーフォーム 178"/>
              <p:cNvSpPr/>
              <p:nvPr/>
            </p:nvSpPr>
            <p:spPr bwMode="auto">
              <a:xfrm>
                <a:off x="4535424" y="4334256"/>
                <a:ext cx="1871472" cy="524256"/>
              </a:xfrm>
              <a:custGeom>
                <a:avLst/>
                <a:gdLst>
                  <a:gd name="connsiteX0" fmla="*/ 1871472 w 1871472"/>
                  <a:gd name="connsiteY0" fmla="*/ 237744 h 524256"/>
                  <a:gd name="connsiteX1" fmla="*/ 963168 w 1871472"/>
                  <a:gd name="connsiteY1" fmla="*/ 207264 h 524256"/>
                  <a:gd name="connsiteX2" fmla="*/ 701040 w 1871472"/>
                  <a:gd name="connsiteY2" fmla="*/ 195072 h 524256"/>
                  <a:gd name="connsiteX3" fmla="*/ 633984 w 1871472"/>
                  <a:gd name="connsiteY3" fmla="*/ 0 h 524256"/>
                  <a:gd name="connsiteX4" fmla="*/ 627888 w 1871472"/>
                  <a:gd name="connsiteY4" fmla="*/ 176784 h 524256"/>
                  <a:gd name="connsiteX5" fmla="*/ 445008 w 1871472"/>
                  <a:gd name="connsiteY5" fmla="*/ 237744 h 524256"/>
                  <a:gd name="connsiteX6" fmla="*/ 164592 w 1871472"/>
                  <a:gd name="connsiteY6" fmla="*/ 353568 h 524256"/>
                  <a:gd name="connsiteX7" fmla="*/ 0 w 1871472"/>
                  <a:gd name="connsiteY7" fmla="*/ 524256 h 524256"/>
                  <a:gd name="connsiteX8" fmla="*/ 621792 w 1871472"/>
                  <a:gd name="connsiteY8" fmla="*/ 292608 h 524256"/>
                  <a:gd name="connsiteX9" fmla="*/ 1383792 w 1871472"/>
                  <a:gd name="connsiteY9" fmla="*/ 377952 h 524256"/>
                  <a:gd name="connsiteX10" fmla="*/ 1676400 w 1871472"/>
                  <a:gd name="connsiteY10" fmla="*/ 414528 h 524256"/>
                  <a:gd name="connsiteX11" fmla="*/ 1834896 w 1871472"/>
                  <a:gd name="connsiteY11" fmla="*/ 408432 h 524256"/>
                  <a:gd name="connsiteX12" fmla="*/ 1871472 w 1871472"/>
                  <a:gd name="connsiteY12" fmla="*/ 237744 h 524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71472" h="524256">
                    <a:moveTo>
                      <a:pt x="1871472" y="237744"/>
                    </a:moveTo>
                    <a:lnTo>
                      <a:pt x="963168" y="207264"/>
                    </a:lnTo>
                    <a:lnTo>
                      <a:pt x="701040" y="195072"/>
                    </a:lnTo>
                    <a:lnTo>
                      <a:pt x="633984" y="0"/>
                    </a:lnTo>
                    <a:lnTo>
                      <a:pt x="627888" y="176784"/>
                    </a:lnTo>
                    <a:lnTo>
                      <a:pt x="445008" y="237744"/>
                    </a:lnTo>
                    <a:lnTo>
                      <a:pt x="164592" y="353568"/>
                    </a:lnTo>
                    <a:lnTo>
                      <a:pt x="0" y="524256"/>
                    </a:lnTo>
                    <a:lnTo>
                      <a:pt x="621792" y="292608"/>
                    </a:lnTo>
                    <a:lnTo>
                      <a:pt x="1383792" y="377952"/>
                    </a:lnTo>
                    <a:lnTo>
                      <a:pt x="1676400" y="414528"/>
                    </a:lnTo>
                    <a:lnTo>
                      <a:pt x="1834896" y="408432"/>
                    </a:lnTo>
                    <a:lnTo>
                      <a:pt x="1871472" y="237744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 179"/>
              <p:cNvSpPr/>
              <p:nvPr/>
            </p:nvSpPr>
            <p:spPr bwMode="auto">
              <a:xfrm>
                <a:off x="4017264" y="4200144"/>
                <a:ext cx="609600" cy="164592"/>
              </a:xfrm>
              <a:custGeom>
                <a:avLst/>
                <a:gdLst>
                  <a:gd name="connsiteX0" fmla="*/ 609600 w 609600"/>
                  <a:gd name="connsiteY0" fmla="*/ 67056 h 164592"/>
                  <a:gd name="connsiteX1" fmla="*/ 341376 w 609600"/>
                  <a:gd name="connsiteY1" fmla="*/ 164592 h 164592"/>
                  <a:gd name="connsiteX2" fmla="*/ 0 w 609600"/>
                  <a:gd name="connsiteY2" fmla="*/ 24384 h 164592"/>
                  <a:gd name="connsiteX3" fmla="*/ 115824 w 609600"/>
                  <a:gd name="connsiteY3" fmla="*/ 0 h 164592"/>
                  <a:gd name="connsiteX4" fmla="*/ 609600 w 609600"/>
                  <a:gd name="connsiteY4" fmla="*/ 67056 h 164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9600" h="164592">
                    <a:moveTo>
                      <a:pt x="609600" y="67056"/>
                    </a:moveTo>
                    <a:lnTo>
                      <a:pt x="341376" y="164592"/>
                    </a:lnTo>
                    <a:lnTo>
                      <a:pt x="0" y="24384"/>
                    </a:lnTo>
                    <a:lnTo>
                      <a:pt x="115824" y="0"/>
                    </a:lnTo>
                    <a:lnTo>
                      <a:pt x="609600" y="67056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 180"/>
              <p:cNvSpPr/>
              <p:nvPr/>
            </p:nvSpPr>
            <p:spPr bwMode="auto">
              <a:xfrm>
                <a:off x="2687320" y="4470400"/>
                <a:ext cx="228600" cy="264160"/>
              </a:xfrm>
              <a:custGeom>
                <a:avLst/>
                <a:gdLst>
                  <a:gd name="connsiteX0" fmla="*/ 0 w 228600"/>
                  <a:gd name="connsiteY0" fmla="*/ 208280 h 264160"/>
                  <a:gd name="connsiteX1" fmla="*/ 5080 w 228600"/>
                  <a:gd name="connsiteY1" fmla="*/ 96520 h 264160"/>
                  <a:gd name="connsiteX2" fmla="*/ 96520 w 228600"/>
                  <a:gd name="connsiteY2" fmla="*/ 0 h 264160"/>
                  <a:gd name="connsiteX3" fmla="*/ 177800 w 228600"/>
                  <a:gd name="connsiteY3" fmla="*/ 45720 h 264160"/>
                  <a:gd name="connsiteX4" fmla="*/ 228600 w 228600"/>
                  <a:gd name="connsiteY4" fmla="*/ 132080 h 264160"/>
                  <a:gd name="connsiteX5" fmla="*/ 203200 w 228600"/>
                  <a:gd name="connsiteY5" fmla="*/ 218440 h 264160"/>
                  <a:gd name="connsiteX6" fmla="*/ 157480 w 228600"/>
                  <a:gd name="connsiteY6" fmla="*/ 264160 h 264160"/>
                  <a:gd name="connsiteX7" fmla="*/ 0 w 228600"/>
                  <a:gd name="connsiteY7" fmla="*/ 208280 h 264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600" h="264160">
                    <a:moveTo>
                      <a:pt x="0" y="208280"/>
                    </a:moveTo>
                    <a:lnTo>
                      <a:pt x="5080" y="96520"/>
                    </a:lnTo>
                    <a:lnTo>
                      <a:pt x="96520" y="0"/>
                    </a:lnTo>
                    <a:lnTo>
                      <a:pt x="177800" y="45720"/>
                    </a:lnTo>
                    <a:lnTo>
                      <a:pt x="228600" y="132080"/>
                    </a:lnTo>
                    <a:lnTo>
                      <a:pt x="203200" y="218440"/>
                    </a:lnTo>
                    <a:lnTo>
                      <a:pt x="157480" y="264160"/>
                    </a:lnTo>
                    <a:lnTo>
                      <a:pt x="0" y="20828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 181"/>
              <p:cNvSpPr/>
              <p:nvPr/>
            </p:nvSpPr>
            <p:spPr bwMode="auto">
              <a:xfrm>
                <a:off x="2895600" y="4582160"/>
                <a:ext cx="325120" cy="299720"/>
              </a:xfrm>
              <a:custGeom>
                <a:avLst/>
                <a:gdLst>
                  <a:gd name="connsiteX0" fmla="*/ 86360 w 325120"/>
                  <a:gd name="connsiteY0" fmla="*/ 0 h 299720"/>
                  <a:gd name="connsiteX1" fmla="*/ 0 w 325120"/>
                  <a:gd name="connsiteY1" fmla="*/ 55880 h 299720"/>
                  <a:gd name="connsiteX2" fmla="*/ 0 w 325120"/>
                  <a:gd name="connsiteY2" fmla="*/ 213360 h 299720"/>
                  <a:gd name="connsiteX3" fmla="*/ 203200 w 325120"/>
                  <a:gd name="connsiteY3" fmla="*/ 299720 h 299720"/>
                  <a:gd name="connsiteX4" fmla="*/ 325120 w 325120"/>
                  <a:gd name="connsiteY4" fmla="*/ 238760 h 299720"/>
                  <a:gd name="connsiteX5" fmla="*/ 274320 w 325120"/>
                  <a:gd name="connsiteY5" fmla="*/ 96520 h 299720"/>
                  <a:gd name="connsiteX6" fmla="*/ 162560 w 325120"/>
                  <a:gd name="connsiteY6" fmla="*/ 10160 h 299720"/>
                  <a:gd name="connsiteX7" fmla="*/ 86360 w 325120"/>
                  <a:gd name="connsiteY7" fmla="*/ 0 h 299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5120" h="299720">
                    <a:moveTo>
                      <a:pt x="86360" y="0"/>
                    </a:moveTo>
                    <a:lnTo>
                      <a:pt x="0" y="55880"/>
                    </a:lnTo>
                    <a:lnTo>
                      <a:pt x="0" y="213360"/>
                    </a:lnTo>
                    <a:lnTo>
                      <a:pt x="203200" y="299720"/>
                    </a:lnTo>
                    <a:lnTo>
                      <a:pt x="325120" y="238760"/>
                    </a:lnTo>
                    <a:lnTo>
                      <a:pt x="274320" y="96520"/>
                    </a:lnTo>
                    <a:lnTo>
                      <a:pt x="162560" y="10160"/>
                    </a:lnTo>
                    <a:lnTo>
                      <a:pt x="8636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 182"/>
              <p:cNvSpPr/>
              <p:nvPr/>
            </p:nvSpPr>
            <p:spPr bwMode="auto">
              <a:xfrm>
                <a:off x="3144520" y="4770120"/>
                <a:ext cx="594360" cy="355600"/>
              </a:xfrm>
              <a:custGeom>
                <a:avLst/>
                <a:gdLst>
                  <a:gd name="connsiteX0" fmla="*/ 111760 w 594360"/>
                  <a:gd name="connsiteY0" fmla="*/ 0 h 355600"/>
                  <a:gd name="connsiteX1" fmla="*/ 0 w 594360"/>
                  <a:gd name="connsiteY1" fmla="*/ 66040 h 355600"/>
                  <a:gd name="connsiteX2" fmla="*/ 60960 w 594360"/>
                  <a:gd name="connsiteY2" fmla="*/ 187960 h 355600"/>
                  <a:gd name="connsiteX3" fmla="*/ 274320 w 594360"/>
                  <a:gd name="connsiteY3" fmla="*/ 294640 h 355600"/>
                  <a:gd name="connsiteX4" fmla="*/ 396240 w 594360"/>
                  <a:gd name="connsiteY4" fmla="*/ 355600 h 355600"/>
                  <a:gd name="connsiteX5" fmla="*/ 594360 w 594360"/>
                  <a:gd name="connsiteY5" fmla="*/ 264160 h 355600"/>
                  <a:gd name="connsiteX6" fmla="*/ 228600 w 594360"/>
                  <a:gd name="connsiteY6" fmla="*/ 15240 h 355600"/>
                  <a:gd name="connsiteX7" fmla="*/ 111760 w 594360"/>
                  <a:gd name="connsiteY7" fmla="*/ 0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4360" h="355600">
                    <a:moveTo>
                      <a:pt x="111760" y="0"/>
                    </a:moveTo>
                    <a:lnTo>
                      <a:pt x="0" y="66040"/>
                    </a:lnTo>
                    <a:lnTo>
                      <a:pt x="60960" y="187960"/>
                    </a:lnTo>
                    <a:lnTo>
                      <a:pt x="274320" y="294640"/>
                    </a:lnTo>
                    <a:lnTo>
                      <a:pt x="396240" y="355600"/>
                    </a:lnTo>
                    <a:lnTo>
                      <a:pt x="594360" y="264160"/>
                    </a:lnTo>
                    <a:lnTo>
                      <a:pt x="228600" y="15240"/>
                    </a:lnTo>
                    <a:lnTo>
                      <a:pt x="11176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 183"/>
              <p:cNvSpPr/>
              <p:nvPr/>
            </p:nvSpPr>
            <p:spPr bwMode="auto">
              <a:xfrm>
                <a:off x="2353056" y="3749040"/>
                <a:ext cx="2334768" cy="1383792"/>
              </a:xfrm>
              <a:custGeom>
                <a:avLst/>
                <a:gdLst>
                  <a:gd name="connsiteX0" fmla="*/ 2334768 w 2334768"/>
                  <a:gd name="connsiteY0" fmla="*/ 798576 h 1383792"/>
                  <a:gd name="connsiteX1" fmla="*/ 2322576 w 2334768"/>
                  <a:gd name="connsiteY1" fmla="*/ 926592 h 1383792"/>
                  <a:gd name="connsiteX2" fmla="*/ 1712976 w 2334768"/>
                  <a:gd name="connsiteY2" fmla="*/ 1383792 h 1383792"/>
                  <a:gd name="connsiteX3" fmla="*/ 1627632 w 2334768"/>
                  <a:gd name="connsiteY3" fmla="*/ 1383792 h 1383792"/>
                  <a:gd name="connsiteX4" fmla="*/ 1335024 w 2334768"/>
                  <a:gd name="connsiteY4" fmla="*/ 1280160 h 1383792"/>
                  <a:gd name="connsiteX5" fmla="*/ 6096 w 2334768"/>
                  <a:gd name="connsiteY5" fmla="*/ 457200 h 1383792"/>
                  <a:gd name="connsiteX6" fmla="*/ 0 w 2334768"/>
                  <a:gd name="connsiteY6" fmla="*/ 377952 h 1383792"/>
                  <a:gd name="connsiteX7" fmla="*/ 24384 w 2334768"/>
                  <a:gd name="connsiteY7" fmla="*/ 323088 h 1383792"/>
                  <a:gd name="connsiteX8" fmla="*/ 707136 w 2334768"/>
                  <a:gd name="connsiteY8" fmla="*/ 6096 h 1383792"/>
                  <a:gd name="connsiteX9" fmla="*/ 768096 w 2334768"/>
                  <a:gd name="connsiteY9" fmla="*/ 0 h 1383792"/>
                  <a:gd name="connsiteX10" fmla="*/ 902208 w 2334768"/>
                  <a:gd name="connsiteY10" fmla="*/ 67056 h 1383792"/>
                  <a:gd name="connsiteX11" fmla="*/ 2334768 w 2334768"/>
                  <a:gd name="connsiteY11" fmla="*/ 798576 h 1383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34768" h="1383792">
                    <a:moveTo>
                      <a:pt x="2334768" y="798576"/>
                    </a:moveTo>
                    <a:lnTo>
                      <a:pt x="2322576" y="926592"/>
                    </a:lnTo>
                    <a:lnTo>
                      <a:pt x="1712976" y="1383792"/>
                    </a:lnTo>
                    <a:lnTo>
                      <a:pt x="1627632" y="1383792"/>
                    </a:lnTo>
                    <a:lnTo>
                      <a:pt x="1335024" y="1280160"/>
                    </a:lnTo>
                    <a:lnTo>
                      <a:pt x="6096" y="457200"/>
                    </a:lnTo>
                    <a:lnTo>
                      <a:pt x="0" y="377952"/>
                    </a:lnTo>
                    <a:lnTo>
                      <a:pt x="24384" y="323088"/>
                    </a:lnTo>
                    <a:lnTo>
                      <a:pt x="707136" y="6096"/>
                    </a:lnTo>
                    <a:lnTo>
                      <a:pt x="768096" y="0"/>
                    </a:lnTo>
                    <a:lnTo>
                      <a:pt x="902208" y="67056"/>
                    </a:lnTo>
                    <a:lnTo>
                      <a:pt x="2334768" y="79857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 184"/>
              <p:cNvSpPr/>
              <p:nvPr/>
            </p:nvSpPr>
            <p:spPr bwMode="auto">
              <a:xfrm>
                <a:off x="2609088" y="3846576"/>
                <a:ext cx="1956816" cy="1091184"/>
              </a:xfrm>
              <a:custGeom>
                <a:avLst/>
                <a:gdLst>
                  <a:gd name="connsiteX0" fmla="*/ 585216 w 1956816"/>
                  <a:gd name="connsiteY0" fmla="*/ 18288 h 1091184"/>
                  <a:gd name="connsiteX1" fmla="*/ 0 w 1956816"/>
                  <a:gd name="connsiteY1" fmla="*/ 335280 h 1091184"/>
                  <a:gd name="connsiteX2" fmla="*/ 1341120 w 1956816"/>
                  <a:gd name="connsiteY2" fmla="*/ 1091184 h 1091184"/>
                  <a:gd name="connsiteX3" fmla="*/ 1956816 w 1956816"/>
                  <a:gd name="connsiteY3" fmla="*/ 676656 h 1091184"/>
                  <a:gd name="connsiteX4" fmla="*/ 633984 w 1956816"/>
                  <a:gd name="connsiteY4" fmla="*/ 0 h 1091184"/>
                  <a:gd name="connsiteX5" fmla="*/ 585216 w 1956816"/>
                  <a:gd name="connsiteY5" fmla="*/ 18288 h 1091184"/>
                  <a:gd name="connsiteX0" fmla="*/ 633984 w 1956816"/>
                  <a:gd name="connsiteY0" fmla="*/ 0 h 1091184"/>
                  <a:gd name="connsiteX1" fmla="*/ 0 w 1956816"/>
                  <a:gd name="connsiteY1" fmla="*/ 335280 h 1091184"/>
                  <a:gd name="connsiteX2" fmla="*/ 1341120 w 1956816"/>
                  <a:gd name="connsiteY2" fmla="*/ 1091184 h 1091184"/>
                  <a:gd name="connsiteX3" fmla="*/ 1956816 w 1956816"/>
                  <a:gd name="connsiteY3" fmla="*/ 676656 h 1091184"/>
                  <a:gd name="connsiteX4" fmla="*/ 633984 w 1956816"/>
                  <a:gd name="connsiteY4" fmla="*/ 0 h 1091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6816" h="1091184">
                    <a:moveTo>
                      <a:pt x="633984" y="0"/>
                    </a:moveTo>
                    <a:lnTo>
                      <a:pt x="0" y="335280"/>
                    </a:lnTo>
                    <a:lnTo>
                      <a:pt x="1341120" y="1091184"/>
                    </a:lnTo>
                    <a:lnTo>
                      <a:pt x="1956816" y="676656"/>
                    </a:lnTo>
                    <a:lnTo>
                      <a:pt x="633984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 185"/>
              <p:cNvSpPr/>
              <p:nvPr/>
            </p:nvSpPr>
            <p:spPr bwMode="auto">
              <a:xfrm>
                <a:off x="3054096" y="3572256"/>
                <a:ext cx="1700784" cy="737616"/>
              </a:xfrm>
              <a:custGeom>
                <a:avLst/>
                <a:gdLst>
                  <a:gd name="connsiteX0" fmla="*/ 1700784 w 1700784"/>
                  <a:gd name="connsiteY0" fmla="*/ 103632 h 737616"/>
                  <a:gd name="connsiteX1" fmla="*/ 1097280 w 1700784"/>
                  <a:gd name="connsiteY1" fmla="*/ 0 h 737616"/>
                  <a:gd name="connsiteX2" fmla="*/ 603504 w 1700784"/>
                  <a:gd name="connsiteY2" fmla="*/ 97536 h 737616"/>
                  <a:gd name="connsiteX3" fmla="*/ 420624 w 1700784"/>
                  <a:gd name="connsiteY3" fmla="*/ 207264 h 737616"/>
                  <a:gd name="connsiteX4" fmla="*/ 213360 w 1700784"/>
                  <a:gd name="connsiteY4" fmla="*/ 408432 h 737616"/>
                  <a:gd name="connsiteX5" fmla="*/ 6096 w 1700784"/>
                  <a:gd name="connsiteY5" fmla="*/ 481584 h 737616"/>
                  <a:gd name="connsiteX6" fmla="*/ 0 w 1700784"/>
                  <a:gd name="connsiteY6" fmla="*/ 579120 h 737616"/>
                  <a:gd name="connsiteX7" fmla="*/ 195072 w 1700784"/>
                  <a:gd name="connsiteY7" fmla="*/ 652272 h 737616"/>
                  <a:gd name="connsiteX8" fmla="*/ 377952 w 1700784"/>
                  <a:gd name="connsiteY8" fmla="*/ 609600 h 737616"/>
                  <a:gd name="connsiteX9" fmla="*/ 499872 w 1700784"/>
                  <a:gd name="connsiteY9" fmla="*/ 505968 h 737616"/>
                  <a:gd name="connsiteX10" fmla="*/ 743712 w 1700784"/>
                  <a:gd name="connsiteY10" fmla="*/ 505968 h 737616"/>
                  <a:gd name="connsiteX11" fmla="*/ 993648 w 1700784"/>
                  <a:gd name="connsiteY11" fmla="*/ 633984 h 737616"/>
                  <a:gd name="connsiteX12" fmla="*/ 1603248 w 1700784"/>
                  <a:gd name="connsiteY12" fmla="*/ 737616 h 73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00784" h="737616">
                    <a:moveTo>
                      <a:pt x="1700784" y="103632"/>
                    </a:moveTo>
                    <a:lnTo>
                      <a:pt x="1097280" y="0"/>
                    </a:lnTo>
                    <a:lnTo>
                      <a:pt x="603504" y="97536"/>
                    </a:lnTo>
                    <a:lnTo>
                      <a:pt x="420624" y="207264"/>
                    </a:lnTo>
                    <a:lnTo>
                      <a:pt x="213360" y="408432"/>
                    </a:lnTo>
                    <a:lnTo>
                      <a:pt x="6096" y="481584"/>
                    </a:lnTo>
                    <a:lnTo>
                      <a:pt x="0" y="579120"/>
                    </a:lnTo>
                    <a:lnTo>
                      <a:pt x="195072" y="652272"/>
                    </a:lnTo>
                    <a:lnTo>
                      <a:pt x="377952" y="609600"/>
                    </a:lnTo>
                    <a:lnTo>
                      <a:pt x="499872" y="505968"/>
                    </a:lnTo>
                    <a:lnTo>
                      <a:pt x="743712" y="505968"/>
                    </a:lnTo>
                    <a:lnTo>
                      <a:pt x="993648" y="633984"/>
                    </a:lnTo>
                    <a:lnTo>
                      <a:pt x="1603248" y="737616"/>
                    </a:lnTo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87" name="下矢印 186"/>
            <p:cNvSpPr/>
            <p:nvPr/>
          </p:nvSpPr>
          <p:spPr bwMode="auto">
            <a:xfrm rot="7235381">
              <a:off x="6424960" y="5488501"/>
              <a:ext cx="201745" cy="254806"/>
            </a:xfrm>
            <a:prstGeom prst="downArrow">
              <a:avLst>
                <a:gd name="adj1" fmla="val 50000"/>
                <a:gd name="adj2" fmla="val 27501"/>
              </a:avLst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8" name="グループ化 187"/>
          <p:cNvGrpSpPr/>
          <p:nvPr/>
        </p:nvGrpSpPr>
        <p:grpSpPr>
          <a:xfrm>
            <a:off x="357232" y="1166386"/>
            <a:ext cx="1765032" cy="762015"/>
            <a:chOff x="1511808" y="2078736"/>
            <a:chExt cx="7723632" cy="3334512"/>
          </a:xfrm>
        </p:grpSpPr>
        <p:sp>
          <p:nvSpPr>
            <p:cNvPr id="189" name="フリーフォーム 188"/>
            <p:cNvSpPr/>
            <p:nvPr/>
          </p:nvSpPr>
          <p:spPr bwMode="auto">
            <a:xfrm>
              <a:off x="1511808" y="2627376"/>
              <a:ext cx="3974592" cy="2785872"/>
            </a:xfrm>
            <a:custGeom>
              <a:avLst/>
              <a:gdLst>
                <a:gd name="connsiteX0" fmla="*/ 0 w 3974592"/>
                <a:gd name="connsiteY0" fmla="*/ 2304288 h 2785872"/>
                <a:gd name="connsiteX1" fmla="*/ 743712 w 3974592"/>
                <a:gd name="connsiteY1" fmla="*/ 1853184 h 2785872"/>
                <a:gd name="connsiteX2" fmla="*/ 1054608 w 3974592"/>
                <a:gd name="connsiteY2" fmla="*/ 1456944 h 2785872"/>
                <a:gd name="connsiteX3" fmla="*/ 1359408 w 3974592"/>
                <a:gd name="connsiteY3" fmla="*/ 688848 h 2785872"/>
                <a:gd name="connsiteX4" fmla="*/ 1578864 w 3974592"/>
                <a:gd name="connsiteY4" fmla="*/ 530352 h 2785872"/>
                <a:gd name="connsiteX5" fmla="*/ 2054352 w 3974592"/>
                <a:gd name="connsiteY5" fmla="*/ 243840 h 2785872"/>
                <a:gd name="connsiteX6" fmla="*/ 2225040 w 3974592"/>
                <a:gd name="connsiteY6" fmla="*/ 115824 h 2785872"/>
                <a:gd name="connsiteX7" fmla="*/ 2310384 w 3974592"/>
                <a:gd name="connsiteY7" fmla="*/ 0 h 2785872"/>
                <a:gd name="connsiteX8" fmla="*/ 2432304 w 3974592"/>
                <a:gd name="connsiteY8" fmla="*/ 30480 h 2785872"/>
                <a:gd name="connsiteX9" fmla="*/ 2438400 w 3974592"/>
                <a:gd name="connsiteY9" fmla="*/ 158496 h 2785872"/>
                <a:gd name="connsiteX10" fmla="*/ 2316480 w 3974592"/>
                <a:gd name="connsiteY10" fmla="*/ 774192 h 2785872"/>
                <a:gd name="connsiteX11" fmla="*/ 3163824 w 3974592"/>
                <a:gd name="connsiteY11" fmla="*/ 981456 h 2785872"/>
                <a:gd name="connsiteX12" fmla="*/ 3438144 w 3974592"/>
                <a:gd name="connsiteY12" fmla="*/ 1072896 h 2785872"/>
                <a:gd name="connsiteX13" fmla="*/ 3864864 w 3974592"/>
                <a:gd name="connsiteY13" fmla="*/ 999744 h 2785872"/>
                <a:gd name="connsiteX14" fmla="*/ 3944112 w 3974592"/>
                <a:gd name="connsiteY14" fmla="*/ 1078992 h 2785872"/>
                <a:gd name="connsiteX15" fmla="*/ 3944112 w 3974592"/>
                <a:gd name="connsiteY15" fmla="*/ 1170432 h 2785872"/>
                <a:gd name="connsiteX16" fmla="*/ 3688080 w 3974592"/>
                <a:gd name="connsiteY16" fmla="*/ 1292352 h 2785872"/>
                <a:gd name="connsiteX17" fmla="*/ 3889248 w 3974592"/>
                <a:gd name="connsiteY17" fmla="*/ 1249680 h 2785872"/>
                <a:gd name="connsiteX18" fmla="*/ 3974592 w 3974592"/>
                <a:gd name="connsiteY18" fmla="*/ 1316736 h 2785872"/>
                <a:gd name="connsiteX19" fmla="*/ 3968496 w 3974592"/>
                <a:gd name="connsiteY19" fmla="*/ 1414272 h 2785872"/>
                <a:gd name="connsiteX20" fmla="*/ 3877056 w 3974592"/>
                <a:gd name="connsiteY20" fmla="*/ 1572768 h 2785872"/>
                <a:gd name="connsiteX21" fmla="*/ 3450336 w 3974592"/>
                <a:gd name="connsiteY21" fmla="*/ 1975104 h 2785872"/>
                <a:gd name="connsiteX22" fmla="*/ 2859024 w 3974592"/>
                <a:gd name="connsiteY22" fmla="*/ 2273808 h 2785872"/>
                <a:gd name="connsiteX23" fmla="*/ 1999488 w 3974592"/>
                <a:gd name="connsiteY23" fmla="*/ 2523744 h 2785872"/>
                <a:gd name="connsiteX24" fmla="*/ 1456944 w 3974592"/>
                <a:gd name="connsiteY24" fmla="*/ 2560320 h 2785872"/>
                <a:gd name="connsiteX25" fmla="*/ 950976 w 3974592"/>
                <a:gd name="connsiteY25" fmla="*/ 2785872 h 2785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74592" h="2785872">
                  <a:moveTo>
                    <a:pt x="0" y="2304288"/>
                  </a:moveTo>
                  <a:lnTo>
                    <a:pt x="743712" y="1853184"/>
                  </a:lnTo>
                  <a:lnTo>
                    <a:pt x="1054608" y="1456944"/>
                  </a:lnTo>
                  <a:lnTo>
                    <a:pt x="1359408" y="688848"/>
                  </a:lnTo>
                  <a:lnTo>
                    <a:pt x="1578864" y="530352"/>
                  </a:lnTo>
                  <a:lnTo>
                    <a:pt x="2054352" y="243840"/>
                  </a:lnTo>
                  <a:lnTo>
                    <a:pt x="2225040" y="115824"/>
                  </a:lnTo>
                  <a:lnTo>
                    <a:pt x="2310384" y="0"/>
                  </a:lnTo>
                  <a:lnTo>
                    <a:pt x="2432304" y="30480"/>
                  </a:lnTo>
                  <a:lnTo>
                    <a:pt x="2438400" y="158496"/>
                  </a:lnTo>
                  <a:lnTo>
                    <a:pt x="2316480" y="774192"/>
                  </a:lnTo>
                  <a:lnTo>
                    <a:pt x="3163824" y="981456"/>
                  </a:lnTo>
                  <a:lnTo>
                    <a:pt x="3438144" y="1072896"/>
                  </a:lnTo>
                  <a:lnTo>
                    <a:pt x="3864864" y="999744"/>
                  </a:lnTo>
                  <a:lnTo>
                    <a:pt x="3944112" y="1078992"/>
                  </a:lnTo>
                  <a:lnTo>
                    <a:pt x="3944112" y="1170432"/>
                  </a:lnTo>
                  <a:lnTo>
                    <a:pt x="3688080" y="1292352"/>
                  </a:lnTo>
                  <a:lnTo>
                    <a:pt x="3889248" y="1249680"/>
                  </a:lnTo>
                  <a:lnTo>
                    <a:pt x="3974592" y="1316736"/>
                  </a:lnTo>
                  <a:lnTo>
                    <a:pt x="3968496" y="1414272"/>
                  </a:lnTo>
                  <a:lnTo>
                    <a:pt x="3877056" y="1572768"/>
                  </a:lnTo>
                  <a:lnTo>
                    <a:pt x="3450336" y="1975104"/>
                  </a:lnTo>
                  <a:lnTo>
                    <a:pt x="2859024" y="2273808"/>
                  </a:lnTo>
                  <a:lnTo>
                    <a:pt x="1999488" y="2523744"/>
                  </a:lnTo>
                  <a:lnTo>
                    <a:pt x="1456944" y="2560320"/>
                  </a:lnTo>
                  <a:lnTo>
                    <a:pt x="950976" y="2785872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0" name="フリーフォーム 189"/>
            <p:cNvSpPr/>
            <p:nvPr/>
          </p:nvSpPr>
          <p:spPr bwMode="auto">
            <a:xfrm>
              <a:off x="3606800" y="3977640"/>
              <a:ext cx="807720" cy="792480"/>
            </a:xfrm>
            <a:custGeom>
              <a:avLst/>
              <a:gdLst>
                <a:gd name="connsiteX0" fmla="*/ 25400 w 807720"/>
                <a:gd name="connsiteY0" fmla="*/ 167640 h 792480"/>
                <a:gd name="connsiteX1" fmla="*/ 0 w 807720"/>
                <a:gd name="connsiteY1" fmla="*/ 497840 h 792480"/>
                <a:gd name="connsiteX2" fmla="*/ 213360 w 807720"/>
                <a:gd name="connsiteY2" fmla="*/ 492760 h 792480"/>
                <a:gd name="connsiteX3" fmla="*/ 523240 w 807720"/>
                <a:gd name="connsiteY3" fmla="*/ 579120 h 792480"/>
                <a:gd name="connsiteX4" fmla="*/ 807720 w 807720"/>
                <a:gd name="connsiteY4" fmla="*/ 792480 h 792480"/>
                <a:gd name="connsiteX5" fmla="*/ 548640 w 807720"/>
                <a:gd name="connsiteY5" fmla="*/ 396240 h 792480"/>
                <a:gd name="connsiteX6" fmla="*/ 187960 w 807720"/>
                <a:gd name="connsiteY6" fmla="*/ 269240 h 792480"/>
                <a:gd name="connsiteX7" fmla="*/ 40640 w 807720"/>
                <a:gd name="connsiteY7" fmla="*/ 0 h 792480"/>
                <a:gd name="connsiteX8" fmla="*/ 25400 w 807720"/>
                <a:gd name="connsiteY8" fmla="*/ 167640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720" h="792480">
                  <a:moveTo>
                    <a:pt x="25400" y="167640"/>
                  </a:moveTo>
                  <a:lnTo>
                    <a:pt x="0" y="497840"/>
                  </a:lnTo>
                  <a:lnTo>
                    <a:pt x="213360" y="492760"/>
                  </a:lnTo>
                  <a:lnTo>
                    <a:pt x="523240" y="579120"/>
                  </a:lnTo>
                  <a:lnTo>
                    <a:pt x="807720" y="792480"/>
                  </a:lnTo>
                  <a:lnTo>
                    <a:pt x="548640" y="396240"/>
                  </a:lnTo>
                  <a:lnTo>
                    <a:pt x="187960" y="269240"/>
                  </a:lnTo>
                  <a:lnTo>
                    <a:pt x="40640" y="0"/>
                  </a:lnTo>
                  <a:lnTo>
                    <a:pt x="25400" y="16764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 190"/>
            <p:cNvSpPr/>
            <p:nvPr/>
          </p:nvSpPr>
          <p:spPr bwMode="auto">
            <a:xfrm>
              <a:off x="3510280" y="2971800"/>
              <a:ext cx="406400" cy="629920"/>
            </a:xfrm>
            <a:custGeom>
              <a:avLst/>
              <a:gdLst>
                <a:gd name="connsiteX0" fmla="*/ 355600 w 401320"/>
                <a:gd name="connsiteY0" fmla="*/ 0 h 660400"/>
                <a:gd name="connsiteX1" fmla="*/ 401320 w 401320"/>
                <a:gd name="connsiteY1" fmla="*/ 81280 h 660400"/>
                <a:gd name="connsiteX2" fmla="*/ 381000 w 401320"/>
                <a:gd name="connsiteY2" fmla="*/ 279400 h 660400"/>
                <a:gd name="connsiteX3" fmla="*/ 259080 w 401320"/>
                <a:gd name="connsiteY3" fmla="*/ 660400 h 660400"/>
                <a:gd name="connsiteX4" fmla="*/ 254000 w 401320"/>
                <a:gd name="connsiteY4" fmla="*/ 492760 h 660400"/>
                <a:gd name="connsiteX5" fmla="*/ 101600 w 401320"/>
                <a:gd name="connsiteY5" fmla="*/ 472440 h 660400"/>
                <a:gd name="connsiteX6" fmla="*/ 0 w 401320"/>
                <a:gd name="connsiteY6" fmla="*/ 452120 h 660400"/>
                <a:gd name="connsiteX7" fmla="*/ 208280 w 401320"/>
                <a:gd name="connsiteY7" fmla="*/ 381000 h 660400"/>
                <a:gd name="connsiteX8" fmla="*/ 304800 w 401320"/>
                <a:gd name="connsiteY8" fmla="*/ 182880 h 660400"/>
                <a:gd name="connsiteX9" fmla="*/ 355600 w 401320"/>
                <a:gd name="connsiteY9" fmla="*/ 0 h 660400"/>
                <a:gd name="connsiteX0" fmla="*/ 355600 w 411480"/>
                <a:gd name="connsiteY0" fmla="*/ 0 h 660400"/>
                <a:gd name="connsiteX1" fmla="*/ 401320 w 411480"/>
                <a:gd name="connsiteY1" fmla="*/ 81280 h 660400"/>
                <a:gd name="connsiteX2" fmla="*/ 381000 w 411480"/>
                <a:gd name="connsiteY2" fmla="*/ 279400 h 660400"/>
                <a:gd name="connsiteX3" fmla="*/ 259080 w 411480"/>
                <a:gd name="connsiteY3" fmla="*/ 660400 h 660400"/>
                <a:gd name="connsiteX4" fmla="*/ 254000 w 411480"/>
                <a:gd name="connsiteY4" fmla="*/ 492760 h 660400"/>
                <a:gd name="connsiteX5" fmla="*/ 101600 w 411480"/>
                <a:gd name="connsiteY5" fmla="*/ 472440 h 660400"/>
                <a:gd name="connsiteX6" fmla="*/ 0 w 411480"/>
                <a:gd name="connsiteY6" fmla="*/ 452120 h 660400"/>
                <a:gd name="connsiteX7" fmla="*/ 208280 w 411480"/>
                <a:gd name="connsiteY7" fmla="*/ 381000 h 660400"/>
                <a:gd name="connsiteX8" fmla="*/ 304800 w 411480"/>
                <a:gd name="connsiteY8" fmla="*/ 182880 h 660400"/>
                <a:gd name="connsiteX9" fmla="*/ 411480 w 411480"/>
                <a:gd name="connsiteY9" fmla="*/ 25400 h 660400"/>
                <a:gd name="connsiteX10" fmla="*/ 355600 w 411480"/>
                <a:gd name="connsiteY10" fmla="*/ 0 h 660400"/>
                <a:gd name="connsiteX0" fmla="*/ 355600 w 411480"/>
                <a:gd name="connsiteY0" fmla="*/ 0 h 660400"/>
                <a:gd name="connsiteX1" fmla="*/ 401320 w 411480"/>
                <a:gd name="connsiteY1" fmla="*/ 81280 h 660400"/>
                <a:gd name="connsiteX2" fmla="*/ 381000 w 411480"/>
                <a:gd name="connsiteY2" fmla="*/ 279400 h 660400"/>
                <a:gd name="connsiteX3" fmla="*/ 259080 w 411480"/>
                <a:gd name="connsiteY3" fmla="*/ 660400 h 660400"/>
                <a:gd name="connsiteX4" fmla="*/ 254000 w 411480"/>
                <a:gd name="connsiteY4" fmla="*/ 492760 h 660400"/>
                <a:gd name="connsiteX5" fmla="*/ 101600 w 411480"/>
                <a:gd name="connsiteY5" fmla="*/ 472440 h 660400"/>
                <a:gd name="connsiteX6" fmla="*/ 0 w 411480"/>
                <a:gd name="connsiteY6" fmla="*/ 452120 h 660400"/>
                <a:gd name="connsiteX7" fmla="*/ 208280 w 411480"/>
                <a:gd name="connsiteY7" fmla="*/ 381000 h 660400"/>
                <a:gd name="connsiteX8" fmla="*/ 309880 w 411480"/>
                <a:gd name="connsiteY8" fmla="*/ 213360 h 660400"/>
                <a:gd name="connsiteX9" fmla="*/ 411480 w 411480"/>
                <a:gd name="connsiteY9" fmla="*/ 25400 h 660400"/>
                <a:gd name="connsiteX10" fmla="*/ 355600 w 411480"/>
                <a:gd name="connsiteY10" fmla="*/ 0 h 660400"/>
                <a:gd name="connsiteX0" fmla="*/ 355600 w 401320"/>
                <a:gd name="connsiteY0" fmla="*/ 0 h 660400"/>
                <a:gd name="connsiteX1" fmla="*/ 401320 w 401320"/>
                <a:gd name="connsiteY1" fmla="*/ 81280 h 660400"/>
                <a:gd name="connsiteX2" fmla="*/ 381000 w 401320"/>
                <a:gd name="connsiteY2" fmla="*/ 279400 h 660400"/>
                <a:gd name="connsiteX3" fmla="*/ 259080 w 401320"/>
                <a:gd name="connsiteY3" fmla="*/ 660400 h 660400"/>
                <a:gd name="connsiteX4" fmla="*/ 254000 w 401320"/>
                <a:gd name="connsiteY4" fmla="*/ 492760 h 660400"/>
                <a:gd name="connsiteX5" fmla="*/ 101600 w 401320"/>
                <a:gd name="connsiteY5" fmla="*/ 472440 h 660400"/>
                <a:gd name="connsiteX6" fmla="*/ 0 w 401320"/>
                <a:gd name="connsiteY6" fmla="*/ 452120 h 660400"/>
                <a:gd name="connsiteX7" fmla="*/ 208280 w 401320"/>
                <a:gd name="connsiteY7" fmla="*/ 381000 h 660400"/>
                <a:gd name="connsiteX8" fmla="*/ 309880 w 401320"/>
                <a:gd name="connsiteY8" fmla="*/ 213360 h 660400"/>
                <a:gd name="connsiteX9" fmla="*/ 355600 w 401320"/>
                <a:gd name="connsiteY9" fmla="*/ 0 h 660400"/>
                <a:gd name="connsiteX0" fmla="*/ 355600 w 406400"/>
                <a:gd name="connsiteY0" fmla="*/ 0 h 660400"/>
                <a:gd name="connsiteX1" fmla="*/ 406400 w 406400"/>
                <a:gd name="connsiteY1" fmla="*/ 152400 h 660400"/>
                <a:gd name="connsiteX2" fmla="*/ 381000 w 406400"/>
                <a:gd name="connsiteY2" fmla="*/ 279400 h 660400"/>
                <a:gd name="connsiteX3" fmla="*/ 259080 w 406400"/>
                <a:gd name="connsiteY3" fmla="*/ 660400 h 660400"/>
                <a:gd name="connsiteX4" fmla="*/ 254000 w 406400"/>
                <a:gd name="connsiteY4" fmla="*/ 492760 h 660400"/>
                <a:gd name="connsiteX5" fmla="*/ 101600 w 406400"/>
                <a:gd name="connsiteY5" fmla="*/ 472440 h 660400"/>
                <a:gd name="connsiteX6" fmla="*/ 0 w 406400"/>
                <a:gd name="connsiteY6" fmla="*/ 452120 h 660400"/>
                <a:gd name="connsiteX7" fmla="*/ 208280 w 406400"/>
                <a:gd name="connsiteY7" fmla="*/ 381000 h 660400"/>
                <a:gd name="connsiteX8" fmla="*/ 309880 w 406400"/>
                <a:gd name="connsiteY8" fmla="*/ 213360 h 660400"/>
                <a:gd name="connsiteX9" fmla="*/ 355600 w 406400"/>
                <a:gd name="connsiteY9" fmla="*/ 0 h 660400"/>
                <a:gd name="connsiteX0" fmla="*/ 355600 w 406400"/>
                <a:gd name="connsiteY0" fmla="*/ 0 h 660400"/>
                <a:gd name="connsiteX1" fmla="*/ 406400 w 406400"/>
                <a:gd name="connsiteY1" fmla="*/ 152400 h 660400"/>
                <a:gd name="connsiteX2" fmla="*/ 381000 w 406400"/>
                <a:gd name="connsiteY2" fmla="*/ 279400 h 660400"/>
                <a:gd name="connsiteX3" fmla="*/ 259080 w 406400"/>
                <a:gd name="connsiteY3" fmla="*/ 660400 h 660400"/>
                <a:gd name="connsiteX4" fmla="*/ 254000 w 406400"/>
                <a:gd name="connsiteY4" fmla="*/ 492760 h 660400"/>
                <a:gd name="connsiteX5" fmla="*/ 101600 w 406400"/>
                <a:gd name="connsiteY5" fmla="*/ 472440 h 660400"/>
                <a:gd name="connsiteX6" fmla="*/ 0 w 406400"/>
                <a:gd name="connsiteY6" fmla="*/ 452120 h 660400"/>
                <a:gd name="connsiteX7" fmla="*/ 208280 w 406400"/>
                <a:gd name="connsiteY7" fmla="*/ 381000 h 660400"/>
                <a:gd name="connsiteX8" fmla="*/ 345440 w 406400"/>
                <a:gd name="connsiteY8" fmla="*/ 218440 h 660400"/>
                <a:gd name="connsiteX9" fmla="*/ 355600 w 406400"/>
                <a:gd name="connsiteY9" fmla="*/ 0 h 660400"/>
                <a:gd name="connsiteX0" fmla="*/ 391160 w 406400"/>
                <a:gd name="connsiteY0" fmla="*/ 0 h 629920"/>
                <a:gd name="connsiteX1" fmla="*/ 406400 w 406400"/>
                <a:gd name="connsiteY1" fmla="*/ 121920 h 629920"/>
                <a:gd name="connsiteX2" fmla="*/ 381000 w 406400"/>
                <a:gd name="connsiteY2" fmla="*/ 248920 h 629920"/>
                <a:gd name="connsiteX3" fmla="*/ 259080 w 406400"/>
                <a:gd name="connsiteY3" fmla="*/ 629920 h 629920"/>
                <a:gd name="connsiteX4" fmla="*/ 254000 w 406400"/>
                <a:gd name="connsiteY4" fmla="*/ 462280 h 629920"/>
                <a:gd name="connsiteX5" fmla="*/ 101600 w 406400"/>
                <a:gd name="connsiteY5" fmla="*/ 441960 h 629920"/>
                <a:gd name="connsiteX6" fmla="*/ 0 w 406400"/>
                <a:gd name="connsiteY6" fmla="*/ 421640 h 629920"/>
                <a:gd name="connsiteX7" fmla="*/ 208280 w 406400"/>
                <a:gd name="connsiteY7" fmla="*/ 350520 h 629920"/>
                <a:gd name="connsiteX8" fmla="*/ 345440 w 406400"/>
                <a:gd name="connsiteY8" fmla="*/ 187960 h 629920"/>
                <a:gd name="connsiteX9" fmla="*/ 391160 w 406400"/>
                <a:gd name="connsiteY9" fmla="*/ 0 h 629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400" h="629920">
                  <a:moveTo>
                    <a:pt x="391160" y="0"/>
                  </a:moveTo>
                  <a:lnTo>
                    <a:pt x="406400" y="121920"/>
                  </a:lnTo>
                  <a:lnTo>
                    <a:pt x="381000" y="248920"/>
                  </a:lnTo>
                  <a:lnTo>
                    <a:pt x="259080" y="629920"/>
                  </a:lnTo>
                  <a:lnTo>
                    <a:pt x="254000" y="462280"/>
                  </a:lnTo>
                  <a:lnTo>
                    <a:pt x="101600" y="441960"/>
                  </a:lnTo>
                  <a:lnTo>
                    <a:pt x="0" y="421640"/>
                  </a:lnTo>
                  <a:lnTo>
                    <a:pt x="208280" y="350520"/>
                  </a:lnTo>
                  <a:lnTo>
                    <a:pt x="345440" y="187960"/>
                  </a:lnTo>
                  <a:cubicBezTo>
                    <a:pt x="369993" y="124460"/>
                    <a:pt x="375920" y="22013"/>
                    <a:pt x="391160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 191"/>
            <p:cNvSpPr/>
            <p:nvPr/>
          </p:nvSpPr>
          <p:spPr bwMode="auto">
            <a:xfrm>
              <a:off x="3525520" y="2992120"/>
              <a:ext cx="386080" cy="406400"/>
            </a:xfrm>
            <a:custGeom>
              <a:avLst/>
              <a:gdLst>
                <a:gd name="connsiteX0" fmla="*/ 0 w 386080"/>
                <a:gd name="connsiteY0" fmla="*/ 406400 h 406400"/>
                <a:gd name="connsiteX1" fmla="*/ 213360 w 386080"/>
                <a:gd name="connsiteY1" fmla="*/ 304800 h 406400"/>
                <a:gd name="connsiteX2" fmla="*/ 304800 w 386080"/>
                <a:gd name="connsiteY2" fmla="*/ 91440 h 406400"/>
                <a:gd name="connsiteX3" fmla="*/ 386080 w 386080"/>
                <a:gd name="connsiteY3" fmla="*/ 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080" h="406400">
                  <a:moveTo>
                    <a:pt x="0" y="406400"/>
                  </a:moveTo>
                  <a:lnTo>
                    <a:pt x="213360" y="304800"/>
                  </a:lnTo>
                  <a:lnTo>
                    <a:pt x="304800" y="91440"/>
                  </a:lnTo>
                  <a:lnTo>
                    <a:pt x="386080" y="0"/>
                  </a:lnTo>
                </a:path>
              </a:pathLst>
            </a:custGeom>
            <a:no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フリーフォーム 192"/>
            <p:cNvSpPr/>
            <p:nvPr/>
          </p:nvSpPr>
          <p:spPr bwMode="auto">
            <a:xfrm>
              <a:off x="3669792" y="2078736"/>
              <a:ext cx="1700784" cy="2535936"/>
            </a:xfrm>
            <a:custGeom>
              <a:avLst/>
              <a:gdLst>
                <a:gd name="connsiteX0" fmla="*/ 451104 w 1700784"/>
                <a:gd name="connsiteY0" fmla="*/ 0 h 2535936"/>
                <a:gd name="connsiteX1" fmla="*/ 390144 w 1700784"/>
                <a:gd name="connsiteY1" fmla="*/ 67056 h 2535936"/>
                <a:gd name="connsiteX2" fmla="*/ 0 w 1700784"/>
                <a:gd name="connsiteY2" fmla="*/ 2200656 h 2535936"/>
                <a:gd name="connsiteX3" fmla="*/ 18288 w 1700784"/>
                <a:gd name="connsiteY3" fmla="*/ 2298192 h 2535936"/>
                <a:gd name="connsiteX4" fmla="*/ 1450848 w 1700784"/>
                <a:gd name="connsiteY4" fmla="*/ 2535936 h 2535936"/>
                <a:gd name="connsiteX5" fmla="*/ 1542288 w 1700784"/>
                <a:gd name="connsiteY5" fmla="*/ 2474976 h 2535936"/>
                <a:gd name="connsiteX6" fmla="*/ 1700784 w 1700784"/>
                <a:gd name="connsiteY6" fmla="*/ 262128 h 2535936"/>
                <a:gd name="connsiteX7" fmla="*/ 1670304 w 1700784"/>
                <a:gd name="connsiteY7" fmla="*/ 219456 h 2535936"/>
                <a:gd name="connsiteX8" fmla="*/ 451104 w 1700784"/>
                <a:gd name="connsiteY8" fmla="*/ 0 h 2535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0784" h="2535936">
                  <a:moveTo>
                    <a:pt x="451104" y="0"/>
                  </a:moveTo>
                  <a:lnTo>
                    <a:pt x="390144" y="67056"/>
                  </a:lnTo>
                  <a:lnTo>
                    <a:pt x="0" y="2200656"/>
                  </a:lnTo>
                  <a:lnTo>
                    <a:pt x="18288" y="2298192"/>
                  </a:lnTo>
                  <a:lnTo>
                    <a:pt x="1450848" y="2535936"/>
                  </a:lnTo>
                  <a:lnTo>
                    <a:pt x="1542288" y="2474976"/>
                  </a:lnTo>
                  <a:lnTo>
                    <a:pt x="1700784" y="262128"/>
                  </a:lnTo>
                  <a:lnTo>
                    <a:pt x="1670304" y="219456"/>
                  </a:lnTo>
                  <a:lnTo>
                    <a:pt x="451104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 193"/>
            <p:cNvSpPr/>
            <p:nvPr/>
          </p:nvSpPr>
          <p:spPr bwMode="auto">
            <a:xfrm>
              <a:off x="3832860" y="2331720"/>
              <a:ext cx="1447800" cy="1855470"/>
            </a:xfrm>
            <a:custGeom>
              <a:avLst/>
              <a:gdLst>
                <a:gd name="connsiteX0" fmla="*/ 0 w 1447800"/>
                <a:gd name="connsiteY0" fmla="*/ 1680210 h 1855470"/>
                <a:gd name="connsiteX1" fmla="*/ 331470 w 1447800"/>
                <a:gd name="connsiteY1" fmla="*/ 0 h 1855470"/>
                <a:gd name="connsiteX2" fmla="*/ 1447800 w 1447800"/>
                <a:gd name="connsiteY2" fmla="*/ 156210 h 1855470"/>
                <a:gd name="connsiteX3" fmla="*/ 1306830 w 1447800"/>
                <a:gd name="connsiteY3" fmla="*/ 1855470 h 1855470"/>
                <a:gd name="connsiteX4" fmla="*/ 0 w 1447800"/>
                <a:gd name="connsiteY4" fmla="*/ 1680210 h 1855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7800" h="1855470">
                  <a:moveTo>
                    <a:pt x="0" y="1680210"/>
                  </a:moveTo>
                  <a:lnTo>
                    <a:pt x="331470" y="0"/>
                  </a:lnTo>
                  <a:lnTo>
                    <a:pt x="1447800" y="156210"/>
                  </a:lnTo>
                  <a:lnTo>
                    <a:pt x="1306830" y="1855470"/>
                  </a:lnTo>
                  <a:lnTo>
                    <a:pt x="0" y="168021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 194"/>
            <p:cNvSpPr/>
            <p:nvPr/>
          </p:nvSpPr>
          <p:spPr bwMode="auto">
            <a:xfrm>
              <a:off x="3573780" y="4038600"/>
              <a:ext cx="594360" cy="632460"/>
            </a:xfrm>
            <a:custGeom>
              <a:avLst/>
              <a:gdLst>
                <a:gd name="connsiteX0" fmla="*/ 91440 w 594360"/>
                <a:gd name="connsiteY0" fmla="*/ 0 h 632460"/>
                <a:gd name="connsiteX1" fmla="*/ 0 w 594360"/>
                <a:gd name="connsiteY1" fmla="*/ 358140 h 632460"/>
                <a:gd name="connsiteX2" fmla="*/ 411480 w 594360"/>
                <a:gd name="connsiteY2" fmla="*/ 518160 h 632460"/>
                <a:gd name="connsiteX3" fmla="*/ 594360 w 594360"/>
                <a:gd name="connsiteY3" fmla="*/ 63246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360" h="632460">
                  <a:moveTo>
                    <a:pt x="91440" y="0"/>
                  </a:moveTo>
                  <a:lnTo>
                    <a:pt x="0" y="358140"/>
                  </a:lnTo>
                  <a:lnTo>
                    <a:pt x="411480" y="518160"/>
                  </a:lnTo>
                  <a:lnTo>
                    <a:pt x="594360" y="632460"/>
                  </a:lnTo>
                </a:path>
              </a:pathLst>
            </a:custGeom>
            <a:no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96" name="グループ化 195"/>
            <p:cNvGrpSpPr/>
            <p:nvPr/>
          </p:nvGrpSpPr>
          <p:grpSpPr>
            <a:xfrm>
              <a:off x="4358640" y="2301240"/>
              <a:ext cx="4876800" cy="2804160"/>
              <a:chOff x="4358640" y="2301240"/>
              <a:chExt cx="4876800" cy="2804160"/>
            </a:xfrm>
          </p:grpSpPr>
          <p:sp>
            <p:nvSpPr>
              <p:cNvPr id="197" name="フリーフォーム 196"/>
              <p:cNvSpPr/>
              <p:nvPr/>
            </p:nvSpPr>
            <p:spPr bwMode="auto">
              <a:xfrm>
                <a:off x="5501640" y="2788920"/>
                <a:ext cx="426720" cy="553720"/>
              </a:xfrm>
              <a:custGeom>
                <a:avLst/>
                <a:gdLst>
                  <a:gd name="connsiteX0" fmla="*/ 81280 w 426720"/>
                  <a:gd name="connsiteY0" fmla="*/ 0 h 553720"/>
                  <a:gd name="connsiteX1" fmla="*/ 0 w 426720"/>
                  <a:gd name="connsiteY1" fmla="*/ 238760 h 553720"/>
                  <a:gd name="connsiteX2" fmla="*/ 71120 w 426720"/>
                  <a:gd name="connsiteY2" fmla="*/ 426720 h 553720"/>
                  <a:gd name="connsiteX3" fmla="*/ 330200 w 426720"/>
                  <a:gd name="connsiteY3" fmla="*/ 553720 h 553720"/>
                  <a:gd name="connsiteX4" fmla="*/ 426720 w 426720"/>
                  <a:gd name="connsiteY4" fmla="*/ 350520 h 553720"/>
                  <a:gd name="connsiteX5" fmla="*/ 284480 w 426720"/>
                  <a:gd name="connsiteY5" fmla="*/ 101600 h 553720"/>
                  <a:gd name="connsiteX6" fmla="*/ 81280 w 426720"/>
                  <a:gd name="connsiteY6" fmla="*/ 0 h 55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6720" h="553720">
                    <a:moveTo>
                      <a:pt x="81280" y="0"/>
                    </a:moveTo>
                    <a:lnTo>
                      <a:pt x="0" y="238760"/>
                    </a:lnTo>
                    <a:lnTo>
                      <a:pt x="71120" y="426720"/>
                    </a:lnTo>
                    <a:lnTo>
                      <a:pt x="330200" y="553720"/>
                    </a:lnTo>
                    <a:lnTo>
                      <a:pt x="426720" y="350520"/>
                    </a:lnTo>
                    <a:lnTo>
                      <a:pt x="284480" y="101600"/>
                    </a:lnTo>
                    <a:lnTo>
                      <a:pt x="8128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 197"/>
              <p:cNvSpPr/>
              <p:nvPr/>
            </p:nvSpPr>
            <p:spPr bwMode="auto">
              <a:xfrm>
                <a:off x="4358640" y="2301240"/>
                <a:ext cx="4876800" cy="2804160"/>
              </a:xfrm>
              <a:custGeom>
                <a:avLst/>
                <a:gdLst>
                  <a:gd name="connsiteX0" fmla="*/ 3581400 w 4876800"/>
                  <a:gd name="connsiteY0" fmla="*/ 2804160 h 2804160"/>
                  <a:gd name="connsiteX1" fmla="*/ 2834640 w 4876800"/>
                  <a:gd name="connsiteY1" fmla="*/ 2278380 h 2804160"/>
                  <a:gd name="connsiteX2" fmla="*/ 1882140 w 4876800"/>
                  <a:gd name="connsiteY2" fmla="*/ 2133600 h 2804160"/>
                  <a:gd name="connsiteX3" fmla="*/ 1242060 w 4876800"/>
                  <a:gd name="connsiteY3" fmla="*/ 1927860 h 2804160"/>
                  <a:gd name="connsiteX4" fmla="*/ 929640 w 4876800"/>
                  <a:gd name="connsiteY4" fmla="*/ 1676400 h 2804160"/>
                  <a:gd name="connsiteX5" fmla="*/ 373380 w 4876800"/>
                  <a:gd name="connsiteY5" fmla="*/ 1417320 h 2804160"/>
                  <a:gd name="connsiteX6" fmla="*/ 91440 w 4876800"/>
                  <a:gd name="connsiteY6" fmla="*/ 1348740 h 2804160"/>
                  <a:gd name="connsiteX7" fmla="*/ 0 w 4876800"/>
                  <a:gd name="connsiteY7" fmla="*/ 1257300 h 2804160"/>
                  <a:gd name="connsiteX8" fmla="*/ 38100 w 4876800"/>
                  <a:gd name="connsiteY8" fmla="*/ 1043940 h 2804160"/>
                  <a:gd name="connsiteX9" fmla="*/ 160020 w 4876800"/>
                  <a:gd name="connsiteY9" fmla="*/ 1013460 h 2804160"/>
                  <a:gd name="connsiteX10" fmla="*/ 533400 w 4876800"/>
                  <a:gd name="connsiteY10" fmla="*/ 967740 h 2804160"/>
                  <a:gd name="connsiteX11" fmla="*/ 1135380 w 4876800"/>
                  <a:gd name="connsiteY11" fmla="*/ 1074420 h 2804160"/>
                  <a:gd name="connsiteX12" fmla="*/ 1386840 w 4876800"/>
                  <a:gd name="connsiteY12" fmla="*/ 944880 h 2804160"/>
                  <a:gd name="connsiteX13" fmla="*/ 1348740 w 4876800"/>
                  <a:gd name="connsiteY13" fmla="*/ 693420 h 2804160"/>
                  <a:gd name="connsiteX14" fmla="*/ 1104900 w 4876800"/>
                  <a:gd name="connsiteY14" fmla="*/ 502920 h 2804160"/>
                  <a:gd name="connsiteX15" fmla="*/ 601980 w 4876800"/>
                  <a:gd name="connsiteY15" fmla="*/ 312420 h 2804160"/>
                  <a:gd name="connsiteX16" fmla="*/ 358140 w 4876800"/>
                  <a:gd name="connsiteY16" fmla="*/ 236220 h 2804160"/>
                  <a:gd name="connsiteX17" fmla="*/ 304800 w 4876800"/>
                  <a:gd name="connsiteY17" fmla="*/ 106680 h 2804160"/>
                  <a:gd name="connsiteX18" fmla="*/ 365760 w 4876800"/>
                  <a:gd name="connsiteY18" fmla="*/ 0 h 2804160"/>
                  <a:gd name="connsiteX19" fmla="*/ 556260 w 4876800"/>
                  <a:gd name="connsiteY19" fmla="*/ 30480 h 2804160"/>
                  <a:gd name="connsiteX20" fmla="*/ 1089660 w 4876800"/>
                  <a:gd name="connsiteY20" fmla="*/ 30480 h 2804160"/>
                  <a:gd name="connsiteX21" fmla="*/ 1402080 w 4876800"/>
                  <a:gd name="connsiteY21" fmla="*/ 182880 h 2804160"/>
                  <a:gd name="connsiteX22" fmla="*/ 1737360 w 4876800"/>
                  <a:gd name="connsiteY22" fmla="*/ 38100 h 2804160"/>
                  <a:gd name="connsiteX23" fmla="*/ 1866900 w 4876800"/>
                  <a:gd name="connsiteY23" fmla="*/ 38100 h 2804160"/>
                  <a:gd name="connsiteX24" fmla="*/ 2407920 w 4876800"/>
                  <a:gd name="connsiteY24" fmla="*/ 586740 h 2804160"/>
                  <a:gd name="connsiteX25" fmla="*/ 2994660 w 4876800"/>
                  <a:gd name="connsiteY25" fmla="*/ 1127760 h 2804160"/>
                  <a:gd name="connsiteX26" fmla="*/ 3550920 w 4876800"/>
                  <a:gd name="connsiteY26" fmla="*/ 1409700 h 2804160"/>
                  <a:gd name="connsiteX27" fmla="*/ 4876800 w 4876800"/>
                  <a:gd name="connsiteY27" fmla="*/ 2362200 h 2804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876800" h="2804160">
                    <a:moveTo>
                      <a:pt x="3581400" y="2804160"/>
                    </a:moveTo>
                    <a:lnTo>
                      <a:pt x="2834640" y="2278380"/>
                    </a:lnTo>
                    <a:lnTo>
                      <a:pt x="1882140" y="2133600"/>
                    </a:lnTo>
                    <a:lnTo>
                      <a:pt x="1242060" y="1927860"/>
                    </a:lnTo>
                    <a:lnTo>
                      <a:pt x="929640" y="1676400"/>
                    </a:lnTo>
                    <a:lnTo>
                      <a:pt x="373380" y="1417320"/>
                    </a:lnTo>
                    <a:lnTo>
                      <a:pt x="91440" y="1348740"/>
                    </a:lnTo>
                    <a:lnTo>
                      <a:pt x="0" y="1257300"/>
                    </a:lnTo>
                    <a:lnTo>
                      <a:pt x="38100" y="1043940"/>
                    </a:lnTo>
                    <a:lnTo>
                      <a:pt x="160020" y="1013460"/>
                    </a:lnTo>
                    <a:lnTo>
                      <a:pt x="533400" y="967740"/>
                    </a:lnTo>
                    <a:lnTo>
                      <a:pt x="1135380" y="1074420"/>
                    </a:lnTo>
                    <a:lnTo>
                      <a:pt x="1386840" y="944880"/>
                    </a:lnTo>
                    <a:lnTo>
                      <a:pt x="1348740" y="693420"/>
                    </a:lnTo>
                    <a:lnTo>
                      <a:pt x="1104900" y="502920"/>
                    </a:lnTo>
                    <a:lnTo>
                      <a:pt x="601980" y="312420"/>
                    </a:lnTo>
                    <a:lnTo>
                      <a:pt x="358140" y="236220"/>
                    </a:lnTo>
                    <a:lnTo>
                      <a:pt x="304800" y="106680"/>
                    </a:lnTo>
                    <a:lnTo>
                      <a:pt x="365760" y="0"/>
                    </a:lnTo>
                    <a:lnTo>
                      <a:pt x="556260" y="30480"/>
                    </a:lnTo>
                    <a:lnTo>
                      <a:pt x="1089660" y="30480"/>
                    </a:lnTo>
                    <a:lnTo>
                      <a:pt x="1402080" y="182880"/>
                    </a:lnTo>
                    <a:lnTo>
                      <a:pt x="1737360" y="38100"/>
                    </a:lnTo>
                    <a:lnTo>
                      <a:pt x="1866900" y="38100"/>
                    </a:lnTo>
                    <a:lnTo>
                      <a:pt x="2407920" y="586740"/>
                    </a:lnTo>
                    <a:lnTo>
                      <a:pt x="2994660" y="1127760"/>
                    </a:lnTo>
                    <a:lnTo>
                      <a:pt x="3550920" y="1409700"/>
                    </a:lnTo>
                    <a:lnTo>
                      <a:pt x="4876800" y="2362200"/>
                    </a:lnTo>
                  </a:path>
                </a:pathLst>
              </a:custGeom>
              <a:solidFill>
                <a:srgbClr val="FFCC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" name="フリーフォーム 198"/>
              <p:cNvSpPr/>
              <p:nvPr/>
            </p:nvSpPr>
            <p:spPr bwMode="auto">
              <a:xfrm>
                <a:off x="5786120" y="2509520"/>
                <a:ext cx="447040" cy="111760"/>
              </a:xfrm>
              <a:custGeom>
                <a:avLst/>
                <a:gdLst>
                  <a:gd name="connsiteX0" fmla="*/ 0 w 447040"/>
                  <a:gd name="connsiteY0" fmla="*/ 0 h 111760"/>
                  <a:gd name="connsiteX1" fmla="*/ 294640 w 447040"/>
                  <a:gd name="connsiteY1" fmla="*/ 86360 h 111760"/>
                  <a:gd name="connsiteX2" fmla="*/ 447040 w 447040"/>
                  <a:gd name="connsiteY2" fmla="*/ 111760 h 111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7040" h="111760">
                    <a:moveTo>
                      <a:pt x="0" y="0"/>
                    </a:moveTo>
                    <a:lnTo>
                      <a:pt x="294640" y="86360"/>
                    </a:lnTo>
                    <a:lnTo>
                      <a:pt x="447040" y="111760"/>
                    </a:lnTo>
                  </a:path>
                </a:pathLst>
              </a:custGeom>
              <a:no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00" name="グループ化 199"/>
          <p:cNvGrpSpPr/>
          <p:nvPr/>
        </p:nvGrpSpPr>
        <p:grpSpPr>
          <a:xfrm>
            <a:off x="2259143" y="1421552"/>
            <a:ext cx="1593792" cy="667274"/>
            <a:chOff x="3340608" y="3060192"/>
            <a:chExt cx="4309872" cy="1804416"/>
          </a:xfrm>
        </p:grpSpPr>
        <p:sp>
          <p:nvSpPr>
            <p:cNvPr id="201" name="フリーフォーム 200"/>
            <p:cNvSpPr/>
            <p:nvPr/>
          </p:nvSpPr>
          <p:spPr bwMode="auto">
            <a:xfrm>
              <a:off x="5093970" y="4312920"/>
              <a:ext cx="308610" cy="461010"/>
            </a:xfrm>
            <a:custGeom>
              <a:avLst/>
              <a:gdLst>
                <a:gd name="connsiteX0" fmla="*/ 0 w 308610"/>
                <a:gd name="connsiteY0" fmla="*/ 278130 h 461010"/>
                <a:gd name="connsiteX1" fmla="*/ 217170 w 308610"/>
                <a:gd name="connsiteY1" fmla="*/ 461010 h 461010"/>
                <a:gd name="connsiteX2" fmla="*/ 308610 w 308610"/>
                <a:gd name="connsiteY2" fmla="*/ 361950 h 461010"/>
                <a:gd name="connsiteX3" fmla="*/ 251460 w 308610"/>
                <a:gd name="connsiteY3" fmla="*/ 137160 h 461010"/>
                <a:gd name="connsiteX4" fmla="*/ 99060 w 308610"/>
                <a:gd name="connsiteY4" fmla="*/ 0 h 461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10" h="461010">
                  <a:moveTo>
                    <a:pt x="0" y="278130"/>
                  </a:moveTo>
                  <a:lnTo>
                    <a:pt x="217170" y="461010"/>
                  </a:lnTo>
                  <a:lnTo>
                    <a:pt x="308610" y="361950"/>
                  </a:lnTo>
                  <a:lnTo>
                    <a:pt x="251460" y="137160"/>
                  </a:lnTo>
                  <a:lnTo>
                    <a:pt x="99060" y="0"/>
                  </a:lnTo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2" name="フリーフォーム 201"/>
            <p:cNvSpPr/>
            <p:nvPr/>
          </p:nvSpPr>
          <p:spPr bwMode="auto">
            <a:xfrm>
              <a:off x="5143500" y="4312920"/>
              <a:ext cx="415290" cy="461010"/>
            </a:xfrm>
            <a:custGeom>
              <a:avLst/>
              <a:gdLst>
                <a:gd name="connsiteX0" fmla="*/ 0 w 308610"/>
                <a:gd name="connsiteY0" fmla="*/ 278130 h 461010"/>
                <a:gd name="connsiteX1" fmla="*/ 217170 w 308610"/>
                <a:gd name="connsiteY1" fmla="*/ 461010 h 461010"/>
                <a:gd name="connsiteX2" fmla="*/ 308610 w 308610"/>
                <a:gd name="connsiteY2" fmla="*/ 361950 h 461010"/>
                <a:gd name="connsiteX3" fmla="*/ 251460 w 308610"/>
                <a:gd name="connsiteY3" fmla="*/ 137160 h 461010"/>
                <a:gd name="connsiteX4" fmla="*/ 99060 w 308610"/>
                <a:gd name="connsiteY4" fmla="*/ 0 h 461010"/>
                <a:gd name="connsiteX0" fmla="*/ 0 w 415290"/>
                <a:gd name="connsiteY0" fmla="*/ 224790 h 461010"/>
                <a:gd name="connsiteX1" fmla="*/ 323850 w 415290"/>
                <a:gd name="connsiteY1" fmla="*/ 461010 h 461010"/>
                <a:gd name="connsiteX2" fmla="*/ 415290 w 415290"/>
                <a:gd name="connsiteY2" fmla="*/ 361950 h 461010"/>
                <a:gd name="connsiteX3" fmla="*/ 358140 w 415290"/>
                <a:gd name="connsiteY3" fmla="*/ 137160 h 461010"/>
                <a:gd name="connsiteX4" fmla="*/ 205740 w 415290"/>
                <a:gd name="connsiteY4" fmla="*/ 0 h 461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5290" h="461010">
                  <a:moveTo>
                    <a:pt x="0" y="224790"/>
                  </a:moveTo>
                  <a:lnTo>
                    <a:pt x="323850" y="461010"/>
                  </a:lnTo>
                  <a:lnTo>
                    <a:pt x="415290" y="361950"/>
                  </a:lnTo>
                  <a:lnTo>
                    <a:pt x="358140" y="137160"/>
                  </a:lnTo>
                  <a:lnTo>
                    <a:pt x="205740" y="0"/>
                  </a:lnTo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3" name="フリーフォーム 202"/>
            <p:cNvSpPr/>
            <p:nvPr/>
          </p:nvSpPr>
          <p:spPr bwMode="auto">
            <a:xfrm>
              <a:off x="4486656" y="3297936"/>
              <a:ext cx="3163824" cy="1414272"/>
            </a:xfrm>
            <a:custGeom>
              <a:avLst/>
              <a:gdLst>
                <a:gd name="connsiteX0" fmla="*/ 3127248 w 3163824"/>
                <a:gd name="connsiteY0" fmla="*/ 371856 h 1414272"/>
                <a:gd name="connsiteX1" fmla="*/ 2066544 w 3163824"/>
                <a:gd name="connsiteY1" fmla="*/ 518160 h 1414272"/>
                <a:gd name="connsiteX2" fmla="*/ 1133856 w 3163824"/>
                <a:gd name="connsiteY2" fmla="*/ 146304 h 1414272"/>
                <a:gd name="connsiteX3" fmla="*/ 969264 w 3163824"/>
                <a:gd name="connsiteY3" fmla="*/ 140208 h 1414272"/>
                <a:gd name="connsiteX4" fmla="*/ 316992 w 3163824"/>
                <a:gd name="connsiteY4" fmla="*/ 0 h 1414272"/>
                <a:gd name="connsiteX5" fmla="*/ 195072 w 3163824"/>
                <a:gd name="connsiteY5" fmla="*/ 36576 h 1414272"/>
                <a:gd name="connsiteX6" fmla="*/ 0 w 3163824"/>
                <a:gd name="connsiteY6" fmla="*/ 182880 h 1414272"/>
                <a:gd name="connsiteX7" fmla="*/ 841248 w 3163824"/>
                <a:gd name="connsiteY7" fmla="*/ 1255776 h 1414272"/>
                <a:gd name="connsiteX8" fmla="*/ 1231392 w 3163824"/>
                <a:gd name="connsiteY8" fmla="*/ 1414272 h 1414272"/>
                <a:gd name="connsiteX9" fmla="*/ 1670304 w 3163824"/>
                <a:gd name="connsiteY9" fmla="*/ 1402080 h 1414272"/>
                <a:gd name="connsiteX10" fmla="*/ 2176272 w 3163824"/>
                <a:gd name="connsiteY10" fmla="*/ 1280160 h 1414272"/>
                <a:gd name="connsiteX11" fmla="*/ 3163824 w 3163824"/>
                <a:gd name="connsiteY11" fmla="*/ 1402080 h 141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3824" h="1414272">
                  <a:moveTo>
                    <a:pt x="3127248" y="371856"/>
                  </a:moveTo>
                  <a:lnTo>
                    <a:pt x="2066544" y="518160"/>
                  </a:lnTo>
                  <a:lnTo>
                    <a:pt x="1133856" y="146304"/>
                  </a:lnTo>
                  <a:lnTo>
                    <a:pt x="969264" y="140208"/>
                  </a:lnTo>
                  <a:lnTo>
                    <a:pt x="316992" y="0"/>
                  </a:lnTo>
                  <a:lnTo>
                    <a:pt x="195072" y="36576"/>
                  </a:lnTo>
                  <a:lnTo>
                    <a:pt x="0" y="182880"/>
                  </a:lnTo>
                  <a:lnTo>
                    <a:pt x="841248" y="1255776"/>
                  </a:lnTo>
                  <a:lnTo>
                    <a:pt x="1231392" y="1414272"/>
                  </a:lnTo>
                  <a:lnTo>
                    <a:pt x="1670304" y="1402080"/>
                  </a:lnTo>
                  <a:lnTo>
                    <a:pt x="2176272" y="1280160"/>
                  </a:lnTo>
                  <a:lnTo>
                    <a:pt x="3163824" y="140208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4" name="フリーフォーム 203"/>
            <p:cNvSpPr/>
            <p:nvPr/>
          </p:nvSpPr>
          <p:spPr bwMode="auto">
            <a:xfrm>
              <a:off x="3340608" y="3060192"/>
              <a:ext cx="2206752" cy="1804416"/>
            </a:xfrm>
            <a:custGeom>
              <a:avLst/>
              <a:gdLst>
                <a:gd name="connsiteX0" fmla="*/ 481584 w 2225040"/>
                <a:gd name="connsiteY0" fmla="*/ 12192 h 1804416"/>
                <a:gd name="connsiteX1" fmla="*/ 0 w 2225040"/>
                <a:gd name="connsiteY1" fmla="*/ 731520 h 1804416"/>
                <a:gd name="connsiteX2" fmla="*/ 0 w 2225040"/>
                <a:gd name="connsiteY2" fmla="*/ 792480 h 1804416"/>
                <a:gd name="connsiteX3" fmla="*/ 42672 w 2225040"/>
                <a:gd name="connsiteY3" fmla="*/ 853440 h 1804416"/>
                <a:gd name="connsiteX4" fmla="*/ 1645920 w 2225040"/>
                <a:gd name="connsiteY4" fmla="*/ 1804416 h 1804416"/>
                <a:gd name="connsiteX5" fmla="*/ 1694688 w 2225040"/>
                <a:gd name="connsiteY5" fmla="*/ 1804416 h 1804416"/>
                <a:gd name="connsiteX6" fmla="*/ 2225040 w 2225040"/>
                <a:gd name="connsiteY6" fmla="*/ 944880 h 1804416"/>
                <a:gd name="connsiteX7" fmla="*/ 2218944 w 2225040"/>
                <a:gd name="connsiteY7" fmla="*/ 890016 h 1804416"/>
                <a:gd name="connsiteX8" fmla="*/ 585216 w 2225040"/>
                <a:gd name="connsiteY8" fmla="*/ 0 h 1804416"/>
                <a:gd name="connsiteX9" fmla="*/ 530352 w 2225040"/>
                <a:gd name="connsiteY9" fmla="*/ 0 h 1804416"/>
                <a:gd name="connsiteX10" fmla="*/ 481584 w 2225040"/>
                <a:gd name="connsiteY10" fmla="*/ 12192 h 1804416"/>
                <a:gd name="connsiteX0" fmla="*/ 481584 w 2218944"/>
                <a:gd name="connsiteY0" fmla="*/ 12192 h 1804416"/>
                <a:gd name="connsiteX1" fmla="*/ 0 w 2218944"/>
                <a:gd name="connsiteY1" fmla="*/ 731520 h 1804416"/>
                <a:gd name="connsiteX2" fmla="*/ 0 w 2218944"/>
                <a:gd name="connsiteY2" fmla="*/ 792480 h 1804416"/>
                <a:gd name="connsiteX3" fmla="*/ 42672 w 2218944"/>
                <a:gd name="connsiteY3" fmla="*/ 853440 h 1804416"/>
                <a:gd name="connsiteX4" fmla="*/ 1645920 w 2218944"/>
                <a:gd name="connsiteY4" fmla="*/ 1804416 h 1804416"/>
                <a:gd name="connsiteX5" fmla="*/ 1694688 w 2218944"/>
                <a:gd name="connsiteY5" fmla="*/ 1804416 h 1804416"/>
                <a:gd name="connsiteX6" fmla="*/ 2206752 w 2218944"/>
                <a:gd name="connsiteY6" fmla="*/ 981456 h 1804416"/>
                <a:gd name="connsiteX7" fmla="*/ 2218944 w 2218944"/>
                <a:gd name="connsiteY7" fmla="*/ 890016 h 1804416"/>
                <a:gd name="connsiteX8" fmla="*/ 585216 w 2218944"/>
                <a:gd name="connsiteY8" fmla="*/ 0 h 1804416"/>
                <a:gd name="connsiteX9" fmla="*/ 530352 w 2218944"/>
                <a:gd name="connsiteY9" fmla="*/ 0 h 1804416"/>
                <a:gd name="connsiteX10" fmla="*/ 481584 w 2218944"/>
                <a:gd name="connsiteY10" fmla="*/ 12192 h 1804416"/>
                <a:gd name="connsiteX0" fmla="*/ 481584 w 2206752"/>
                <a:gd name="connsiteY0" fmla="*/ 12192 h 1804416"/>
                <a:gd name="connsiteX1" fmla="*/ 0 w 2206752"/>
                <a:gd name="connsiteY1" fmla="*/ 731520 h 1804416"/>
                <a:gd name="connsiteX2" fmla="*/ 0 w 2206752"/>
                <a:gd name="connsiteY2" fmla="*/ 792480 h 1804416"/>
                <a:gd name="connsiteX3" fmla="*/ 42672 w 2206752"/>
                <a:gd name="connsiteY3" fmla="*/ 853440 h 1804416"/>
                <a:gd name="connsiteX4" fmla="*/ 1645920 w 2206752"/>
                <a:gd name="connsiteY4" fmla="*/ 1804416 h 1804416"/>
                <a:gd name="connsiteX5" fmla="*/ 1694688 w 2206752"/>
                <a:gd name="connsiteY5" fmla="*/ 1804416 h 1804416"/>
                <a:gd name="connsiteX6" fmla="*/ 2206752 w 2206752"/>
                <a:gd name="connsiteY6" fmla="*/ 981456 h 1804416"/>
                <a:gd name="connsiteX7" fmla="*/ 2206752 w 2206752"/>
                <a:gd name="connsiteY7" fmla="*/ 914400 h 1804416"/>
                <a:gd name="connsiteX8" fmla="*/ 585216 w 2206752"/>
                <a:gd name="connsiteY8" fmla="*/ 0 h 1804416"/>
                <a:gd name="connsiteX9" fmla="*/ 530352 w 2206752"/>
                <a:gd name="connsiteY9" fmla="*/ 0 h 1804416"/>
                <a:gd name="connsiteX10" fmla="*/ 481584 w 2206752"/>
                <a:gd name="connsiteY10" fmla="*/ 12192 h 180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6752" h="1804416">
                  <a:moveTo>
                    <a:pt x="481584" y="12192"/>
                  </a:moveTo>
                  <a:lnTo>
                    <a:pt x="0" y="731520"/>
                  </a:lnTo>
                  <a:lnTo>
                    <a:pt x="0" y="792480"/>
                  </a:lnTo>
                  <a:lnTo>
                    <a:pt x="42672" y="853440"/>
                  </a:lnTo>
                  <a:lnTo>
                    <a:pt x="1645920" y="1804416"/>
                  </a:lnTo>
                  <a:lnTo>
                    <a:pt x="1694688" y="1804416"/>
                  </a:lnTo>
                  <a:lnTo>
                    <a:pt x="2206752" y="981456"/>
                  </a:lnTo>
                  <a:lnTo>
                    <a:pt x="2206752" y="914400"/>
                  </a:lnTo>
                  <a:lnTo>
                    <a:pt x="585216" y="0"/>
                  </a:lnTo>
                  <a:lnTo>
                    <a:pt x="530352" y="0"/>
                  </a:lnTo>
                  <a:lnTo>
                    <a:pt x="481584" y="12192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 204"/>
            <p:cNvSpPr/>
            <p:nvPr/>
          </p:nvSpPr>
          <p:spPr bwMode="auto">
            <a:xfrm>
              <a:off x="3425190" y="3135630"/>
              <a:ext cx="2011680" cy="1626870"/>
            </a:xfrm>
            <a:custGeom>
              <a:avLst/>
              <a:gdLst>
                <a:gd name="connsiteX0" fmla="*/ 445770 w 2011680"/>
                <a:gd name="connsiteY0" fmla="*/ 0 h 1626870"/>
                <a:gd name="connsiteX1" fmla="*/ 0 w 2011680"/>
                <a:gd name="connsiteY1" fmla="*/ 701040 h 1626870"/>
                <a:gd name="connsiteX2" fmla="*/ 1558290 w 2011680"/>
                <a:gd name="connsiteY2" fmla="*/ 1626870 h 1626870"/>
                <a:gd name="connsiteX3" fmla="*/ 2011680 w 2011680"/>
                <a:gd name="connsiteY3" fmla="*/ 864870 h 1626870"/>
                <a:gd name="connsiteX4" fmla="*/ 445770 w 2011680"/>
                <a:gd name="connsiteY4" fmla="*/ 0 h 162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1680" h="1626870">
                  <a:moveTo>
                    <a:pt x="445770" y="0"/>
                  </a:moveTo>
                  <a:lnTo>
                    <a:pt x="0" y="701040"/>
                  </a:lnTo>
                  <a:lnTo>
                    <a:pt x="1558290" y="1626870"/>
                  </a:lnTo>
                  <a:lnTo>
                    <a:pt x="2011680" y="864870"/>
                  </a:lnTo>
                  <a:lnTo>
                    <a:pt x="44577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 205"/>
            <p:cNvSpPr/>
            <p:nvPr/>
          </p:nvSpPr>
          <p:spPr bwMode="auto">
            <a:xfrm>
              <a:off x="4547616" y="3291840"/>
              <a:ext cx="1671828" cy="1138428"/>
            </a:xfrm>
            <a:custGeom>
              <a:avLst/>
              <a:gdLst>
                <a:gd name="connsiteX0" fmla="*/ 902208 w 902208"/>
                <a:gd name="connsiteY0" fmla="*/ 152400 h 853440"/>
                <a:gd name="connsiteX1" fmla="*/ 432816 w 902208"/>
                <a:gd name="connsiteY1" fmla="*/ 18288 h 853440"/>
                <a:gd name="connsiteX2" fmla="*/ 243840 w 902208"/>
                <a:gd name="connsiteY2" fmla="*/ 0 h 853440"/>
                <a:gd name="connsiteX3" fmla="*/ 121920 w 902208"/>
                <a:gd name="connsiteY3" fmla="*/ 12192 h 853440"/>
                <a:gd name="connsiteX4" fmla="*/ 0 w 902208"/>
                <a:gd name="connsiteY4" fmla="*/ 128016 h 853440"/>
                <a:gd name="connsiteX5" fmla="*/ 225552 w 902208"/>
                <a:gd name="connsiteY5" fmla="*/ 298704 h 853440"/>
                <a:gd name="connsiteX6" fmla="*/ 390144 w 902208"/>
                <a:gd name="connsiteY6" fmla="*/ 438912 h 853440"/>
                <a:gd name="connsiteX7" fmla="*/ 609600 w 902208"/>
                <a:gd name="connsiteY7" fmla="*/ 566928 h 853440"/>
                <a:gd name="connsiteX8" fmla="*/ 652272 w 902208"/>
                <a:gd name="connsiteY8" fmla="*/ 725424 h 853440"/>
                <a:gd name="connsiteX9" fmla="*/ 707136 w 902208"/>
                <a:gd name="connsiteY9" fmla="*/ 853440 h 853440"/>
                <a:gd name="connsiteX10" fmla="*/ 768096 w 902208"/>
                <a:gd name="connsiteY10" fmla="*/ 841248 h 853440"/>
                <a:gd name="connsiteX0" fmla="*/ 902208 w 902208"/>
                <a:gd name="connsiteY0" fmla="*/ 152400 h 1138428"/>
                <a:gd name="connsiteX1" fmla="*/ 432816 w 902208"/>
                <a:gd name="connsiteY1" fmla="*/ 18288 h 1138428"/>
                <a:gd name="connsiteX2" fmla="*/ 243840 w 902208"/>
                <a:gd name="connsiteY2" fmla="*/ 0 h 1138428"/>
                <a:gd name="connsiteX3" fmla="*/ 121920 w 902208"/>
                <a:gd name="connsiteY3" fmla="*/ 12192 h 1138428"/>
                <a:gd name="connsiteX4" fmla="*/ 0 w 902208"/>
                <a:gd name="connsiteY4" fmla="*/ 128016 h 1138428"/>
                <a:gd name="connsiteX5" fmla="*/ 225552 w 902208"/>
                <a:gd name="connsiteY5" fmla="*/ 298704 h 1138428"/>
                <a:gd name="connsiteX6" fmla="*/ 390144 w 902208"/>
                <a:gd name="connsiteY6" fmla="*/ 438912 h 1138428"/>
                <a:gd name="connsiteX7" fmla="*/ 609600 w 902208"/>
                <a:gd name="connsiteY7" fmla="*/ 566928 h 1138428"/>
                <a:gd name="connsiteX8" fmla="*/ 652272 w 902208"/>
                <a:gd name="connsiteY8" fmla="*/ 725424 h 1138428"/>
                <a:gd name="connsiteX9" fmla="*/ 707136 w 902208"/>
                <a:gd name="connsiteY9" fmla="*/ 853440 h 1138428"/>
                <a:gd name="connsiteX10" fmla="*/ 802386 w 902208"/>
                <a:gd name="connsiteY10" fmla="*/ 1138428 h 1138428"/>
                <a:gd name="connsiteX0" fmla="*/ 1504188 w 1504188"/>
                <a:gd name="connsiteY0" fmla="*/ 327660 h 1138428"/>
                <a:gd name="connsiteX1" fmla="*/ 432816 w 1504188"/>
                <a:gd name="connsiteY1" fmla="*/ 18288 h 1138428"/>
                <a:gd name="connsiteX2" fmla="*/ 243840 w 1504188"/>
                <a:gd name="connsiteY2" fmla="*/ 0 h 1138428"/>
                <a:gd name="connsiteX3" fmla="*/ 121920 w 1504188"/>
                <a:gd name="connsiteY3" fmla="*/ 12192 h 1138428"/>
                <a:gd name="connsiteX4" fmla="*/ 0 w 1504188"/>
                <a:gd name="connsiteY4" fmla="*/ 128016 h 1138428"/>
                <a:gd name="connsiteX5" fmla="*/ 225552 w 1504188"/>
                <a:gd name="connsiteY5" fmla="*/ 298704 h 1138428"/>
                <a:gd name="connsiteX6" fmla="*/ 390144 w 1504188"/>
                <a:gd name="connsiteY6" fmla="*/ 438912 h 1138428"/>
                <a:gd name="connsiteX7" fmla="*/ 609600 w 1504188"/>
                <a:gd name="connsiteY7" fmla="*/ 566928 h 1138428"/>
                <a:gd name="connsiteX8" fmla="*/ 652272 w 1504188"/>
                <a:gd name="connsiteY8" fmla="*/ 725424 h 1138428"/>
                <a:gd name="connsiteX9" fmla="*/ 707136 w 1504188"/>
                <a:gd name="connsiteY9" fmla="*/ 853440 h 1138428"/>
                <a:gd name="connsiteX10" fmla="*/ 802386 w 1504188"/>
                <a:gd name="connsiteY10" fmla="*/ 1138428 h 1138428"/>
                <a:gd name="connsiteX0" fmla="*/ 1584198 w 1584198"/>
                <a:gd name="connsiteY0" fmla="*/ 365760 h 1138428"/>
                <a:gd name="connsiteX1" fmla="*/ 432816 w 1584198"/>
                <a:gd name="connsiteY1" fmla="*/ 18288 h 1138428"/>
                <a:gd name="connsiteX2" fmla="*/ 243840 w 1584198"/>
                <a:gd name="connsiteY2" fmla="*/ 0 h 1138428"/>
                <a:gd name="connsiteX3" fmla="*/ 121920 w 1584198"/>
                <a:gd name="connsiteY3" fmla="*/ 12192 h 1138428"/>
                <a:gd name="connsiteX4" fmla="*/ 0 w 1584198"/>
                <a:gd name="connsiteY4" fmla="*/ 128016 h 1138428"/>
                <a:gd name="connsiteX5" fmla="*/ 225552 w 1584198"/>
                <a:gd name="connsiteY5" fmla="*/ 298704 h 1138428"/>
                <a:gd name="connsiteX6" fmla="*/ 390144 w 1584198"/>
                <a:gd name="connsiteY6" fmla="*/ 438912 h 1138428"/>
                <a:gd name="connsiteX7" fmla="*/ 609600 w 1584198"/>
                <a:gd name="connsiteY7" fmla="*/ 566928 h 1138428"/>
                <a:gd name="connsiteX8" fmla="*/ 652272 w 1584198"/>
                <a:gd name="connsiteY8" fmla="*/ 725424 h 1138428"/>
                <a:gd name="connsiteX9" fmla="*/ 707136 w 1584198"/>
                <a:gd name="connsiteY9" fmla="*/ 853440 h 1138428"/>
                <a:gd name="connsiteX10" fmla="*/ 802386 w 1584198"/>
                <a:gd name="connsiteY10" fmla="*/ 1138428 h 1138428"/>
                <a:gd name="connsiteX0" fmla="*/ 1671828 w 1671828"/>
                <a:gd name="connsiteY0" fmla="*/ 396240 h 1138428"/>
                <a:gd name="connsiteX1" fmla="*/ 432816 w 1671828"/>
                <a:gd name="connsiteY1" fmla="*/ 18288 h 1138428"/>
                <a:gd name="connsiteX2" fmla="*/ 243840 w 1671828"/>
                <a:gd name="connsiteY2" fmla="*/ 0 h 1138428"/>
                <a:gd name="connsiteX3" fmla="*/ 121920 w 1671828"/>
                <a:gd name="connsiteY3" fmla="*/ 12192 h 1138428"/>
                <a:gd name="connsiteX4" fmla="*/ 0 w 1671828"/>
                <a:gd name="connsiteY4" fmla="*/ 128016 h 1138428"/>
                <a:gd name="connsiteX5" fmla="*/ 225552 w 1671828"/>
                <a:gd name="connsiteY5" fmla="*/ 298704 h 1138428"/>
                <a:gd name="connsiteX6" fmla="*/ 390144 w 1671828"/>
                <a:gd name="connsiteY6" fmla="*/ 438912 h 1138428"/>
                <a:gd name="connsiteX7" fmla="*/ 609600 w 1671828"/>
                <a:gd name="connsiteY7" fmla="*/ 566928 h 1138428"/>
                <a:gd name="connsiteX8" fmla="*/ 652272 w 1671828"/>
                <a:gd name="connsiteY8" fmla="*/ 725424 h 1138428"/>
                <a:gd name="connsiteX9" fmla="*/ 707136 w 1671828"/>
                <a:gd name="connsiteY9" fmla="*/ 853440 h 1138428"/>
                <a:gd name="connsiteX10" fmla="*/ 802386 w 1671828"/>
                <a:gd name="connsiteY10" fmla="*/ 1138428 h 1138428"/>
                <a:gd name="connsiteX0" fmla="*/ 1671828 w 1671828"/>
                <a:gd name="connsiteY0" fmla="*/ 396240 h 1138428"/>
                <a:gd name="connsiteX1" fmla="*/ 1163574 w 1671828"/>
                <a:gd name="connsiteY1" fmla="*/ 236220 h 1138428"/>
                <a:gd name="connsiteX2" fmla="*/ 432816 w 1671828"/>
                <a:gd name="connsiteY2" fmla="*/ 18288 h 1138428"/>
                <a:gd name="connsiteX3" fmla="*/ 243840 w 1671828"/>
                <a:gd name="connsiteY3" fmla="*/ 0 h 1138428"/>
                <a:gd name="connsiteX4" fmla="*/ 121920 w 1671828"/>
                <a:gd name="connsiteY4" fmla="*/ 12192 h 1138428"/>
                <a:gd name="connsiteX5" fmla="*/ 0 w 1671828"/>
                <a:gd name="connsiteY5" fmla="*/ 128016 h 1138428"/>
                <a:gd name="connsiteX6" fmla="*/ 225552 w 1671828"/>
                <a:gd name="connsiteY6" fmla="*/ 298704 h 1138428"/>
                <a:gd name="connsiteX7" fmla="*/ 390144 w 1671828"/>
                <a:gd name="connsiteY7" fmla="*/ 438912 h 1138428"/>
                <a:gd name="connsiteX8" fmla="*/ 609600 w 1671828"/>
                <a:gd name="connsiteY8" fmla="*/ 566928 h 1138428"/>
                <a:gd name="connsiteX9" fmla="*/ 652272 w 1671828"/>
                <a:gd name="connsiteY9" fmla="*/ 725424 h 1138428"/>
                <a:gd name="connsiteX10" fmla="*/ 707136 w 1671828"/>
                <a:gd name="connsiteY10" fmla="*/ 853440 h 1138428"/>
                <a:gd name="connsiteX11" fmla="*/ 802386 w 1671828"/>
                <a:gd name="connsiteY11" fmla="*/ 1138428 h 1138428"/>
                <a:gd name="connsiteX0" fmla="*/ 1671828 w 1671828"/>
                <a:gd name="connsiteY0" fmla="*/ 396240 h 1138428"/>
                <a:gd name="connsiteX1" fmla="*/ 1175004 w 1671828"/>
                <a:gd name="connsiteY1" fmla="*/ 156210 h 1138428"/>
                <a:gd name="connsiteX2" fmla="*/ 432816 w 1671828"/>
                <a:gd name="connsiteY2" fmla="*/ 18288 h 1138428"/>
                <a:gd name="connsiteX3" fmla="*/ 243840 w 1671828"/>
                <a:gd name="connsiteY3" fmla="*/ 0 h 1138428"/>
                <a:gd name="connsiteX4" fmla="*/ 121920 w 1671828"/>
                <a:gd name="connsiteY4" fmla="*/ 12192 h 1138428"/>
                <a:gd name="connsiteX5" fmla="*/ 0 w 1671828"/>
                <a:gd name="connsiteY5" fmla="*/ 128016 h 1138428"/>
                <a:gd name="connsiteX6" fmla="*/ 225552 w 1671828"/>
                <a:gd name="connsiteY6" fmla="*/ 298704 h 1138428"/>
                <a:gd name="connsiteX7" fmla="*/ 390144 w 1671828"/>
                <a:gd name="connsiteY7" fmla="*/ 438912 h 1138428"/>
                <a:gd name="connsiteX8" fmla="*/ 609600 w 1671828"/>
                <a:gd name="connsiteY8" fmla="*/ 566928 h 1138428"/>
                <a:gd name="connsiteX9" fmla="*/ 652272 w 1671828"/>
                <a:gd name="connsiteY9" fmla="*/ 725424 h 1138428"/>
                <a:gd name="connsiteX10" fmla="*/ 707136 w 1671828"/>
                <a:gd name="connsiteY10" fmla="*/ 853440 h 1138428"/>
                <a:gd name="connsiteX11" fmla="*/ 802386 w 1671828"/>
                <a:gd name="connsiteY11" fmla="*/ 1138428 h 1138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71828" h="1138428">
                  <a:moveTo>
                    <a:pt x="1671828" y="396240"/>
                  </a:moveTo>
                  <a:lnTo>
                    <a:pt x="1175004" y="156210"/>
                  </a:lnTo>
                  <a:lnTo>
                    <a:pt x="432816" y="18288"/>
                  </a:lnTo>
                  <a:lnTo>
                    <a:pt x="243840" y="0"/>
                  </a:lnTo>
                  <a:lnTo>
                    <a:pt x="121920" y="12192"/>
                  </a:lnTo>
                  <a:lnTo>
                    <a:pt x="0" y="128016"/>
                  </a:lnTo>
                  <a:lnTo>
                    <a:pt x="225552" y="298704"/>
                  </a:lnTo>
                  <a:lnTo>
                    <a:pt x="390144" y="438912"/>
                  </a:lnTo>
                  <a:lnTo>
                    <a:pt x="609600" y="566928"/>
                  </a:lnTo>
                  <a:lnTo>
                    <a:pt x="652272" y="725424"/>
                  </a:lnTo>
                  <a:lnTo>
                    <a:pt x="707136" y="853440"/>
                  </a:lnTo>
                  <a:lnTo>
                    <a:pt x="802386" y="1138428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7" name="フリーフォーム 206"/>
            <p:cNvSpPr/>
            <p:nvPr/>
          </p:nvSpPr>
          <p:spPr bwMode="auto">
            <a:xfrm>
              <a:off x="5193792" y="3852672"/>
              <a:ext cx="158496" cy="152400"/>
            </a:xfrm>
            <a:custGeom>
              <a:avLst/>
              <a:gdLst>
                <a:gd name="connsiteX0" fmla="*/ 0 w 158496"/>
                <a:gd name="connsiteY0" fmla="*/ 0 h 152400"/>
                <a:gd name="connsiteX1" fmla="*/ 158496 w 158496"/>
                <a:gd name="connsiteY1" fmla="*/ 85344 h 152400"/>
                <a:gd name="connsiteX2" fmla="*/ 30480 w 158496"/>
                <a:gd name="connsiteY2" fmla="*/ 152400 h 152400"/>
                <a:gd name="connsiteX3" fmla="*/ 0 w 158496"/>
                <a:gd name="connsiteY3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496" h="152400">
                  <a:moveTo>
                    <a:pt x="0" y="0"/>
                  </a:moveTo>
                  <a:lnTo>
                    <a:pt x="158496" y="85344"/>
                  </a:lnTo>
                  <a:lnTo>
                    <a:pt x="30480" y="152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8" name="フリーフォーム 207"/>
            <p:cNvSpPr/>
            <p:nvPr/>
          </p:nvSpPr>
          <p:spPr bwMode="auto">
            <a:xfrm>
              <a:off x="4450080" y="3944112"/>
              <a:ext cx="920496" cy="621792"/>
            </a:xfrm>
            <a:custGeom>
              <a:avLst/>
              <a:gdLst>
                <a:gd name="connsiteX0" fmla="*/ 914400 w 920496"/>
                <a:gd name="connsiteY0" fmla="*/ 621792 h 621792"/>
                <a:gd name="connsiteX1" fmla="*/ 408432 w 920496"/>
                <a:gd name="connsiteY1" fmla="*/ 438912 h 621792"/>
                <a:gd name="connsiteX2" fmla="*/ 79248 w 920496"/>
                <a:gd name="connsiteY2" fmla="*/ 359664 h 621792"/>
                <a:gd name="connsiteX3" fmla="*/ 0 w 920496"/>
                <a:gd name="connsiteY3" fmla="*/ 292608 h 621792"/>
                <a:gd name="connsiteX4" fmla="*/ 30480 w 920496"/>
                <a:gd name="connsiteY4" fmla="*/ 164592 h 621792"/>
                <a:gd name="connsiteX5" fmla="*/ 140208 w 920496"/>
                <a:gd name="connsiteY5" fmla="*/ 91440 h 621792"/>
                <a:gd name="connsiteX6" fmla="*/ 432816 w 920496"/>
                <a:gd name="connsiteY6" fmla="*/ 18288 h 621792"/>
                <a:gd name="connsiteX7" fmla="*/ 743712 w 920496"/>
                <a:gd name="connsiteY7" fmla="*/ 79248 h 621792"/>
                <a:gd name="connsiteX8" fmla="*/ 920496 w 920496"/>
                <a:gd name="connsiteY8" fmla="*/ 0 h 621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0496" h="621792">
                  <a:moveTo>
                    <a:pt x="914400" y="621792"/>
                  </a:moveTo>
                  <a:lnTo>
                    <a:pt x="408432" y="438912"/>
                  </a:lnTo>
                  <a:lnTo>
                    <a:pt x="79248" y="359664"/>
                  </a:lnTo>
                  <a:lnTo>
                    <a:pt x="0" y="292608"/>
                  </a:lnTo>
                  <a:lnTo>
                    <a:pt x="30480" y="164592"/>
                  </a:lnTo>
                  <a:lnTo>
                    <a:pt x="140208" y="91440"/>
                  </a:lnTo>
                  <a:lnTo>
                    <a:pt x="432816" y="18288"/>
                  </a:lnTo>
                  <a:lnTo>
                    <a:pt x="743712" y="79248"/>
                  </a:lnTo>
                  <a:lnTo>
                    <a:pt x="920496" y="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9" name="フリーフォーム 208"/>
            <p:cNvSpPr/>
            <p:nvPr/>
          </p:nvSpPr>
          <p:spPr bwMode="auto">
            <a:xfrm>
              <a:off x="4608576" y="4279392"/>
              <a:ext cx="2889504" cy="402336"/>
            </a:xfrm>
            <a:custGeom>
              <a:avLst/>
              <a:gdLst>
                <a:gd name="connsiteX0" fmla="*/ 0 w 2889504"/>
                <a:gd name="connsiteY0" fmla="*/ 30480 h 402336"/>
                <a:gd name="connsiteX1" fmla="*/ 219456 w 2889504"/>
                <a:gd name="connsiteY1" fmla="*/ 0 h 402336"/>
                <a:gd name="connsiteX2" fmla="*/ 725424 w 2889504"/>
                <a:gd name="connsiteY2" fmla="*/ 207264 h 402336"/>
                <a:gd name="connsiteX3" fmla="*/ 859536 w 2889504"/>
                <a:gd name="connsiteY3" fmla="*/ 182880 h 402336"/>
                <a:gd name="connsiteX4" fmla="*/ 950976 w 2889504"/>
                <a:gd name="connsiteY4" fmla="*/ 274320 h 402336"/>
                <a:gd name="connsiteX5" fmla="*/ 1286256 w 2889504"/>
                <a:gd name="connsiteY5" fmla="*/ 341376 h 402336"/>
                <a:gd name="connsiteX6" fmla="*/ 1463040 w 2889504"/>
                <a:gd name="connsiteY6" fmla="*/ 292608 h 402336"/>
                <a:gd name="connsiteX7" fmla="*/ 1956816 w 2889504"/>
                <a:gd name="connsiteY7" fmla="*/ 170688 h 402336"/>
                <a:gd name="connsiteX8" fmla="*/ 2889504 w 2889504"/>
                <a:gd name="connsiteY8" fmla="*/ 36576 h 402336"/>
                <a:gd name="connsiteX9" fmla="*/ 2889504 w 2889504"/>
                <a:gd name="connsiteY9" fmla="*/ 371856 h 402336"/>
                <a:gd name="connsiteX10" fmla="*/ 2036064 w 2889504"/>
                <a:gd name="connsiteY10" fmla="*/ 268224 h 402336"/>
                <a:gd name="connsiteX11" fmla="*/ 1499616 w 2889504"/>
                <a:gd name="connsiteY11" fmla="*/ 384048 h 402336"/>
                <a:gd name="connsiteX12" fmla="*/ 1139952 w 2889504"/>
                <a:gd name="connsiteY12" fmla="*/ 402336 h 402336"/>
                <a:gd name="connsiteX13" fmla="*/ 749808 w 2889504"/>
                <a:gd name="connsiteY13" fmla="*/ 256032 h 402336"/>
                <a:gd name="connsiteX14" fmla="*/ 341376 w 2889504"/>
                <a:gd name="connsiteY14" fmla="*/ 103632 h 402336"/>
                <a:gd name="connsiteX15" fmla="*/ 0 w 2889504"/>
                <a:gd name="connsiteY15" fmla="*/ 30480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9504" h="402336">
                  <a:moveTo>
                    <a:pt x="0" y="30480"/>
                  </a:moveTo>
                  <a:lnTo>
                    <a:pt x="219456" y="0"/>
                  </a:lnTo>
                  <a:lnTo>
                    <a:pt x="725424" y="207264"/>
                  </a:lnTo>
                  <a:lnTo>
                    <a:pt x="859536" y="182880"/>
                  </a:lnTo>
                  <a:lnTo>
                    <a:pt x="950976" y="274320"/>
                  </a:lnTo>
                  <a:lnTo>
                    <a:pt x="1286256" y="341376"/>
                  </a:lnTo>
                  <a:lnTo>
                    <a:pt x="1463040" y="292608"/>
                  </a:lnTo>
                  <a:lnTo>
                    <a:pt x="1956816" y="170688"/>
                  </a:lnTo>
                  <a:lnTo>
                    <a:pt x="2889504" y="36576"/>
                  </a:lnTo>
                  <a:lnTo>
                    <a:pt x="2889504" y="371856"/>
                  </a:lnTo>
                  <a:lnTo>
                    <a:pt x="2036064" y="268224"/>
                  </a:lnTo>
                  <a:lnTo>
                    <a:pt x="1499616" y="384048"/>
                  </a:lnTo>
                  <a:lnTo>
                    <a:pt x="1139952" y="402336"/>
                  </a:lnTo>
                  <a:lnTo>
                    <a:pt x="749808" y="256032"/>
                  </a:lnTo>
                  <a:lnTo>
                    <a:pt x="341376" y="103632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0" name="グループ化 209"/>
          <p:cNvGrpSpPr/>
          <p:nvPr/>
        </p:nvGrpSpPr>
        <p:grpSpPr>
          <a:xfrm>
            <a:off x="4142911" y="1317253"/>
            <a:ext cx="1629516" cy="1032820"/>
            <a:chOff x="3200400" y="2931160"/>
            <a:chExt cx="4175760" cy="2646680"/>
          </a:xfrm>
        </p:grpSpPr>
        <p:sp>
          <p:nvSpPr>
            <p:cNvPr id="211" name="フリーフォーム 210"/>
            <p:cNvSpPr/>
            <p:nvPr/>
          </p:nvSpPr>
          <p:spPr bwMode="auto">
            <a:xfrm>
              <a:off x="4450080" y="3637280"/>
              <a:ext cx="2926080" cy="1940560"/>
            </a:xfrm>
            <a:custGeom>
              <a:avLst/>
              <a:gdLst>
                <a:gd name="connsiteX0" fmla="*/ 2915920 w 2926080"/>
                <a:gd name="connsiteY0" fmla="*/ 701040 h 1940560"/>
                <a:gd name="connsiteX1" fmla="*/ 1579880 w 2926080"/>
                <a:gd name="connsiteY1" fmla="*/ 848360 h 1940560"/>
                <a:gd name="connsiteX2" fmla="*/ 1209040 w 2926080"/>
                <a:gd name="connsiteY2" fmla="*/ 751840 h 1940560"/>
                <a:gd name="connsiteX3" fmla="*/ 365760 w 2926080"/>
                <a:gd name="connsiteY3" fmla="*/ 193040 h 1940560"/>
                <a:gd name="connsiteX4" fmla="*/ 0 w 2926080"/>
                <a:gd name="connsiteY4" fmla="*/ 0 h 1940560"/>
                <a:gd name="connsiteX5" fmla="*/ 86360 w 2926080"/>
                <a:gd name="connsiteY5" fmla="*/ 1417320 h 1940560"/>
                <a:gd name="connsiteX6" fmla="*/ 304800 w 2926080"/>
                <a:gd name="connsiteY6" fmla="*/ 1584960 h 1940560"/>
                <a:gd name="connsiteX7" fmla="*/ 919480 w 2926080"/>
                <a:gd name="connsiteY7" fmla="*/ 1828800 h 1940560"/>
                <a:gd name="connsiteX8" fmla="*/ 1600200 w 2926080"/>
                <a:gd name="connsiteY8" fmla="*/ 1793240 h 1940560"/>
                <a:gd name="connsiteX9" fmla="*/ 2926080 w 2926080"/>
                <a:gd name="connsiteY9" fmla="*/ 1940560 h 194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6080" h="1940560">
                  <a:moveTo>
                    <a:pt x="2915920" y="701040"/>
                  </a:moveTo>
                  <a:lnTo>
                    <a:pt x="1579880" y="848360"/>
                  </a:lnTo>
                  <a:lnTo>
                    <a:pt x="1209040" y="751840"/>
                  </a:lnTo>
                  <a:lnTo>
                    <a:pt x="365760" y="193040"/>
                  </a:lnTo>
                  <a:lnTo>
                    <a:pt x="0" y="0"/>
                  </a:lnTo>
                  <a:lnTo>
                    <a:pt x="86360" y="1417320"/>
                  </a:lnTo>
                  <a:lnTo>
                    <a:pt x="304800" y="1584960"/>
                  </a:lnTo>
                  <a:lnTo>
                    <a:pt x="919480" y="1828800"/>
                  </a:lnTo>
                  <a:lnTo>
                    <a:pt x="1600200" y="1793240"/>
                  </a:lnTo>
                  <a:lnTo>
                    <a:pt x="2926080" y="194056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2" name="フリーフォーム 211"/>
            <p:cNvSpPr/>
            <p:nvPr/>
          </p:nvSpPr>
          <p:spPr bwMode="auto">
            <a:xfrm>
              <a:off x="3474720" y="4445000"/>
              <a:ext cx="386080" cy="655320"/>
            </a:xfrm>
            <a:custGeom>
              <a:avLst/>
              <a:gdLst>
                <a:gd name="connsiteX0" fmla="*/ 137160 w 386080"/>
                <a:gd name="connsiteY0" fmla="*/ 0 h 655320"/>
                <a:gd name="connsiteX1" fmla="*/ 20320 w 386080"/>
                <a:gd name="connsiteY1" fmla="*/ 60960 h 655320"/>
                <a:gd name="connsiteX2" fmla="*/ 0 w 386080"/>
                <a:gd name="connsiteY2" fmla="*/ 137160 h 655320"/>
                <a:gd name="connsiteX3" fmla="*/ 50800 w 386080"/>
                <a:gd name="connsiteY3" fmla="*/ 198120 h 655320"/>
                <a:gd name="connsiteX4" fmla="*/ 101600 w 386080"/>
                <a:gd name="connsiteY4" fmla="*/ 233680 h 655320"/>
                <a:gd name="connsiteX5" fmla="*/ 223520 w 386080"/>
                <a:gd name="connsiteY5" fmla="*/ 238760 h 655320"/>
                <a:gd name="connsiteX6" fmla="*/ 55880 w 386080"/>
                <a:gd name="connsiteY6" fmla="*/ 264160 h 655320"/>
                <a:gd name="connsiteX7" fmla="*/ 10160 w 386080"/>
                <a:gd name="connsiteY7" fmla="*/ 345440 h 655320"/>
                <a:gd name="connsiteX8" fmla="*/ 50800 w 386080"/>
                <a:gd name="connsiteY8" fmla="*/ 431800 h 655320"/>
                <a:gd name="connsiteX9" fmla="*/ 157480 w 386080"/>
                <a:gd name="connsiteY9" fmla="*/ 477520 h 655320"/>
                <a:gd name="connsiteX10" fmla="*/ 309880 w 386080"/>
                <a:gd name="connsiteY10" fmla="*/ 447040 h 655320"/>
                <a:gd name="connsiteX11" fmla="*/ 208280 w 386080"/>
                <a:gd name="connsiteY11" fmla="*/ 508000 h 655320"/>
                <a:gd name="connsiteX12" fmla="*/ 187960 w 386080"/>
                <a:gd name="connsiteY12" fmla="*/ 584200 h 655320"/>
                <a:gd name="connsiteX13" fmla="*/ 279400 w 386080"/>
                <a:gd name="connsiteY13" fmla="*/ 655320 h 655320"/>
                <a:gd name="connsiteX14" fmla="*/ 386080 w 386080"/>
                <a:gd name="connsiteY14" fmla="*/ 609600 h 655320"/>
                <a:gd name="connsiteX15" fmla="*/ 233680 w 386080"/>
                <a:gd name="connsiteY15" fmla="*/ 40640 h 655320"/>
                <a:gd name="connsiteX16" fmla="*/ 137160 w 386080"/>
                <a:gd name="connsiteY16" fmla="*/ 0 h 65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6080" h="655320">
                  <a:moveTo>
                    <a:pt x="137160" y="0"/>
                  </a:moveTo>
                  <a:lnTo>
                    <a:pt x="20320" y="60960"/>
                  </a:lnTo>
                  <a:lnTo>
                    <a:pt x="0" y="137160"/>
                  </a:lnTo>
                  <a:lnTo>
                    <a:pt x="50800" y="198120"/>
                  </a:lnTo>
                  <a:lnTo>
                    <a:pt x="101600" y="233680"/>
                  </a:lnTo>
                  <a:lnTo>
                    <a:pt x="223520" y="238760"/>
                  </a:lnTo>
                  <a:lnTo>
                    <a:pt x="55880" y="264160"/>
                  </a:lnTo>
                  <a:lnTo>
                    <a:pt x="10160" y="345440"/>
                  </a:lnTo>
                  <a:lnTo>
                    <a:pt x="50800" y="431800"/>
                  </a:lnTo>
                  <a:lnTo>
                    <a:pt x="157480" y="477520"/>
                  </a:lnTo>
                  <a:lnTo>
                    <a:pt x="309880" y="447040"/>
                  </a:lnTo>
                  <a:lnTo>
                    <a:pt x="208280" y="508000"/>
                  </a:lnTo>
                  <a:lnTo>
                    <a:pt x="187960" y="584200"/>
                  </a:lnTo>
                  <a:lnTo>
                    <a:pt x="279400" y="655320"/>
                  </a:lnTo>
                  <a:lnTo>
                    <a:pt x="386080" y="609600"/>
                  </a:lnTo>
                  <a:lnTo>
                    <a:pt x="233680" y="40640"/>
                  </a:lnTo>
                  <a:lnTo>
                    <a:pt x="13716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 212"/>
            <p:cNvSpPr/>
            <p:nvPr/>
          </p:nvSpPr>
          <p:spPr bwMode="auto">
            <a:xfrm>
              <a:off x="3200400" y="2931160"/>
              <a:ext cx="1717040" cy="2336800"/>
            </a:xfrm>
            <a:custGeom>
              <a:avLst/>
              <a:gdLst>
                <a:gd name="connsiteX0" fmla="*/ 5080 w 1717040"/>
                <a:gd name="connsiteY0" fmla="*/ 304800 h 2336800"/>
                <a:gd name="connsiteX1" fmla="*/ 0 w 1717040"/>
                <a:gd name="connsiteY1" fmla="*/ 401320 h 2336800"/>
                <a:gd name="connsiteX2" fmla="*/ 635000 w 1717040"/>
                <a:gd name="connsiteY2" fmla="*/ 2280920 h 2336800"/>
                <a:gd name="connsiteX3" fmla="*/ 675640 w 1717040"/>
                <a:gd name="connsiteY3" fmla="*/ 2306320 h 2336800"/>
                <a:gd name="connsiteX4" fmla="*/ 741680 w 1717040"/>
                <a:gd name="connsiteY4" fmla="*/ 2336800 h 2336800"/>
                <a:gd name="connsiteX5" fmla="*/ 1717040 w 1717040"/>
                <a:gd name="connsiteY5" fmla="*/ 2011680 h 2336800"/>
                <a:gd name="connsiteX6" fmla="*/ 1071880 w 1717040"/>
                <a:gd name="connsiteY6" fmla="*/ 50800 h 2336800"/>
                <a:gd name="connsiteX7" fmla="*/ 1026160 w 1717040"/>
                <a:gd name="connsiteY7" fmla="*/ 0 h 2336800"/>
                <a:gd name="connsiteX8" fmla="*/ 5080 w 1717040"/>
                <a:gd name="connsiteY8" fmla="*/ 304800 h 233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7040" h="2336800">
                  <a:moveTo>
                    <a:pt x="5080" y="304800"/>
                  </a:moveTo>
                  <a:lnTo>
                    <a:pt x="0" y="401320"/>
                  </a:lnTo>
                  <a:lnTo>
                    <a:pt x="635000" y="2280920"/>
                  </a:lnTo>
                  <a:lnTo>
                    <a:pt x="675640" y="2306320"/>
                  </a:lnTo>
                  <a:lnTo>
                    <a:pt x="741680" y="2336800"/>
                  </a:lnTo>
                  <a:lnTo>
                    <a:pt x="1717040" y="2011680"/>
                  </a:lnTo>
                  <a:lnTo>
                    <a:pt x="1071880" y="50800"/>
                  </a:lnTo>
                  <a:lnTo>
                    <a:pt x="1026160" y="0"/>
                  </a:lnTo>
                  <a:lnTo>
                    <a:pt x="5080" y="304800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 213"/>
            <p:cNvSpPr/>
            <p:nvPr/>
          </p:nvSpPr>
          <p:spPr bwMode="auto">
            <a:xfrm>
              <a:off x="3317240" y="3164840"/>
              <a:ext cx="1503680" cy="1976120"/>
            </a:xfrm>
            <a:custGeom>
              <a:avLst/>
              <a:gdLst>
                <a:gd name="connsiteX0" fmla="*/ 904240 w 1503680"/>
                <a:gd name="connsiteY0" fmla="*/ 0 h 1976120"/>
                <a:gd name="connsiteX1" fmla="*/ 0 w 1503680"/>
                <a:gd name="connsiteY1" fmla="*/ 289560 h 1976120"/>
                <a:gd name="connsiteX2" fmla="*/ 589280 w 1503680"/>
                <a:gd name="connsiteY2" fmla="*/ 1976120 h 1976120"/>
                <a:gd name="connsiteX3" fmla="*/ 1503680 w 1503680"/>
                <a:gd name="connsiteY3" fmla="*/ 1706880 h 1976120"/>
                <a:gd name="connsiteX4" fmla="*/ 904240 w 1503680"/>
                <a:gd name="connsiteY4" fmla="*/ 0 h 1976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3680" h="1976120">
                  <a:moveTo>
                    <a:pt x="904240" y="0"/>
                  </a:moveTo>
                  <a:lnTo>
                    <a:pt x="0" y="289560"/>
                  </a:lnTo>
                  <a:lnTo>
                    <a:pt x="589280" y="1976120"/>
                  </a:lnTo>
                  <a:lnTo>
                    <a:pt x="1503680" y="1706880"/>
                  </a:lnTo>
                  <a:lnTo>
                    <a:pt x="90424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 214"/>
            <p:cNvSpPr/>
            <p:nvPr/>
          </p:nvSpPr>
          <p:spPr bwMode="auto">
            <a:xfrm>
              <a:off x="3891280" y="4257040"/>
              <a:ext cx="1102360" cy="833120"/>
            </a:xfrm>
            <a:custGeom>
              <a:avLst/>
              <a:gdLst>
                <a:gd name="connsiteX0" fmla="*/ 939800 w 1102360"/>
                <a:gd name="connsiteY0" fmla="*/ 30480 h 833120"/>
                <a:gd name="connsiteX1" fmla="*/ 695960 w 1102360"/>
                <a:gd name="connsiteY1" fmla="*/ 81280 h 833120"/>
                <a:gd name="connsiteX2" fmla="*/ 487680 w 1102360"/>
                <a:gd name="connsiteY2" fmla="*/ 25400 h 833120"/>
                <a:gd name="connsiteX3" fmla="*/ 152400 w 1102360"/>
                <a:gd name="connsiteY3" fmla="*/ 0 h 833120"/>
                <a:gd name="connsiteX4" fmla="*/ 15240 w 1102360"/>
                <a:gd name="connsiteY4" fmla="*/ 71120 h 833120"/>
                <a:gd name="connsiteX5" fmla="*/ 0 w 1102360"/>
                <a:gd name="connsiteY5" fmla="*/ 203200 h 833120"/>
                <a:gd name="connsiteX6" fmla="*/ 182880 w 1102360"/>
                <a:gd name="connsiteY6" fmla="*/ 391160 h 833120"/>
                <a:gd name="connsiteX7" fmla="*/ 584200 w 1102360"/>
                <a:gd name="connsiteY7" fmla="*/ 447040 h 833120"/>
                <a:gd name="connsiteX8" fmla="*/ 782320 w 1102360"/>
                <a:gd name="connsiteY8" fmla="*/ 518160 h 833120"/>
                <a:gd name="connsiteX9" fmla="*/ 894080 w 1102360"/>
                <a:gd name="connsiteY9" fmla="*/ 701040 h 833120"/>
                <a:gd name="connsiteX10" fmla="*/ 1036320 w 1102360"/>
                <a:gd name="connsiteY10" fmla="*/ 822960 h 833120"/>
                <a:gd name="connsiteX11" fmla="*/ 1102360 w 1102360"/>
                <a:gd name="connsiteY11" fmla="*/ 833120 h 83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02360" h="833120">
                  <a:moveTo>
                    <a:pt x="939800" y="30480"/>
                  </a:moveTo>
                  <a:lnTo>
                    <a:pt x="695960" y="81280"/>
                  </a:lnTo>
                  <a:lnTo>
                    <a:pt x="487680" y="25400"/>
                  </a:lnTo>
                  <a:lnTo>
                    <a:pt x="152400" y="0"/>
                  </a:lnTo>
                  <a:lnTo>
                    <a:pt x="15240" y="71120"/>
                  </a:lnTo>
                  <a:lnTo>
                    <a:pt x="0" y="203200"/>
                  </a:lnTo>
                  <a:lnTo>
                    <a:pt x="182880" y="391160"/>
                  </a:lnTo>
                  <a:lnTo>
                    <a:pt x="584200" y="447040"/>
                  </a:lnTo>
                  <a:lnTo>
                    <a:pt x="782320" y="518160"/>
                  </a:lnTo>
                  <a:lnTo>
                    <a:pt x="894080" y="701040"/>
                  </a:lnTo>
                  <a:lnTo>
                    <a:pt x="1036320" y="822960"/>
                  </a:lnTo>
                  <a:lnTo>
                    <a:pt x="1102360" y="83312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6" name="フリーフォーム 215"/>
            <p:cNvSpPr/>
            <p:nvPr/>
          </p:nvSpPr>
          <p:spPr bwMode="auto">
            <a:xfrm>
              <a:off x="4632960" y="4886960"/>
              <a:ext cx="2687320" cy="624840"/>
            </a:xfrm>
            <a:custGeom>
              <a:avLst/>
              <a:gdLst>
                <a:gd name="connsiteX0" fmla="*/ 2682240 w 2687320"/>
                <a:gd name="connsiteY0" fmla="*/ 416560 h 624840"/>
                <a:gd name="connsiteX1" fmla="*/ 1605280 w 2687320"/>
                <a:gd name="connsiteY1" fmla="*/ 264160 h 624840"/>
                <a:gd name="connsiteX2" fmla="*/ 1122680 w 2687320"/>
                <a:gd name="connsiteY2" fmla="*/ 248920 h 624840"/>
                <a:gd name="connsiteX3" fmla="*/ 746760 w 2687320"/>
                <a:gd name="connsiteY3" fmla="*/ 121920 h 624840"/>
                <a:gd name="connsiteX4" fmla="*/ 314960 w 2687320"/>
                <a:gd name="connsiteY4" fmla="*/ 0 h 624840"/>
                <a:gd name="connsiteX5" fmla="*/ 487680 w 2687320"/>
                <a:gd name="connsiteY5" fmla="*/ 198120 h 624840"/>
                <a:gd name="connsiteX6" fmla="*/ 381000 w 2687320"/>
                <a:gd name="connsiteY6" fmla="*/ 233680 h 624840"/>
                <a:gd name="connsiteX7" fmla="*/ 157480 w 2687320"/>
                <a:gd name="connsiteY7" fmla="*/ 162560 h 624840"/>
                <a:gd name="connsiteX8" fmla="*/ 0 w 2687320"/>
                <a:gd name="connsiteY8" fmla="*/ 193040 h 624840"/>
                <a:gd name="connsiteX9" fmla="*/ 172720 w 2687320"/>
                <a:gd name="connsiteY9" fmla="*/ 330200 h 624840"/>
                <a:gd name="connsiteX10" fmla="*/ 736600 w 2687320"/>
                <a:gd name="connsiteY10" fmla="*/ 523240 h 624840"/>
                <a:gd name="connsiteX11" fmla="*/ 1300480 w 2687320"/>
                <a:gd name="connsiteY11" fmla="*/ 477520 h 624840"/>
                <a:gd name="connsiteX12" fmla="*/ 1869440 w 2687320"/>
                <a:gd name="connsiteY12" fmla="*/ 518160 h 624840"/>
                <a:gd name="connsiteX13" fmla="*/ 2687320 w 2687320"/>
                <a:gd name="connsiteY13" fmla="*/ 624840 h 624840"/>
                <a:gd name="connsiteX14" fmla="*/ 2682240 w 2687320"/>
                <a:gd name="connsiteY14" fmla="*/ 41656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87320" h="624840">
                  <a:moveTo>
                    <a:pt x="2682240" y="416560"/>
                  </a:moveTo>
                  <a:lnTo>
                    <a:pt x="1605280" y="264160"/>
                  </a:lnTo>
                  <a:lnTo>
                    <a:pt x="1122680" y="248920"/>
                  </a:lnTo>
                  <a:lnTo>
                    <a:pt x="746760" y="121920"/>
                  </a:lnTo>
                  <a:lnTo>
                    <a:pt x="314960" y="0"/>
                  </a:lnTo>
                  <a:lnTo>
                    <a:pt x="487680" y="198120"/>
                  </a:lnTo>
                  <a:lnTo>
                    <a:pt x="381000" y="233680"/>
                  </a:lnTo>
                  <a:lnTo>
                    <a:pt x="157480" y="162560"/>
                  </a:lnTo>
                  <a:lnTo>
                    <a:pt x="0" y="193040"/>
                  </a:lnTo>
                  <a:lnTo>
                    <a:pt x="172720" y="330200"/>
                  </a:lnTo>
                  <a:lnTo>
                    <a:pt x="736600" y="523240"/>
                  </a:lnTo>
                  <a:lnTo>
                    <a:pt x="1300480" y="477520"/>
                  </a:lnTo>
                  <a:lnTo>
                    <a:pt x="1869440" y="518160"/>
                  </a:lnTo>
                  <a:lnTo>
                    <a:pt x="2687320" y="624840"/>
                  </a:lnTo>
                  <a:lnTo>
                    <a:pt x="2682240" y="41656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7" name="グループ化 216"/>
          <p:cNvGrpSpPr/>
          <p:nvPr/>
        </p:nvGrpSpPr>
        <p:grpSpPr>
          <a:xfrm>
            <a:off x="5902108" y="1383309"/>
            <a:ext cx="1751192" cy="652555"/>
            <a:chOff x="2353056" y="3572256"/>
            <a:chExt cx="4187952" cy="1560576"/>
          </a:xfrm>
        </p:grpSpPr>
        <p:sp>
          <p:nvSpPr>
            <p:cNvPr id="218" name="フリーフォーム 217"/>
            <p:cNvSpPr/>
            <p:nvPr/>
          </p:nvSpPr>
          <p:spPr bwMode="auto">
            <a:xfrm>
              <a:off x="3236976" y="3596640"/>
              <a:ext cx="3304032" cy="1316736"/>
            </a:xfrm>
            <a:custGeom>
              <a:avLst/>
              <a:gdLst>
                <a:gd name="connsiteX0" fmla="*/ 3304032 w 3304032"/>
                <a:gd name="connsiteY0" fmla="*/ 0 h 1316736"/>
                <a:gd name="connsiteX1" fmla="*/ 1737360 w 3304032"/>
                <a:gd name="connsiteY1" fmla="*/ 73152 h 1316736"/>
                <a:gd name="connsiteX2" fmla="*/ 1030224 w 3304032"/>
                <a:gd name="connsiteY2" fmla="*/ 24384 h 1316736"/>
                <a:gd name="connsiteX3" fmla="*/ 0 w 3304032"/>
                <a:gd name="connsiteY3" fmla="*/ 743712 h 1316736"/>
                <a:gd name="connsiteX4" fmla="*/ 713232 w 3304032"/>
                <a:gd name="connsiteY4" fmla="*/ 1310640 h 1316736"/>
                <a:gd name="connsiteX5" fmla="*/ 1225296 w 3304032"/>
                <a:gd name="connsiteY5" fmla="*/ 1316736 h 1316736"/>
                <a:gd name="connsiteX6" fmla="*/ 1865376 w 3304032"/>
                <a:gd name="connsiteY6" fmla="*/ 1072896 h 1316736"/>
                <a:gd name="connsiteX7" fmla="*/ 2840736 w 3304032"/>
                <a:gd name="connsiteY7" fmla="*/ 1170432 h 1316736"/>
                <a:gd name="connsiteX8" fmla="*/ 3200400 w 3304032"/>
                <a:gd name="connsiteY8" fmla="*/ 1176528 h 1316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04032" h="1316736">
                  <a:moveTo>
                    <a:pt x="3304032" y="0"/>
                  </a:moveTo>
                  <a:lnTo>
                    <a:pt x="1737360" y="73152"/>
                  </a:lnTo>
                  <a:lnTo>
                    <a:pt x="1030224" y="24384"/>
                  </a:lnTo>
                  <a:lnTo>
                    <a:pt x="0" y="743712"/>
                  </a:lnTo>
                  <a:lnTo>
                    <a:pt x="713232" y="1310640"/>
                  </a:lnTo>
                  <a:lnTo>
                    <a:pt x="1225296" y="1316736"/>
                  </a:lnTo>
                  <a:lnTo>
                    <a:pt x="1865376" y="1072896"/>
                  </a:lnTo>
                  <a:lnTo>
                    <a:pt x="2840736" y="1170432"/>
                  </a:lnTo>
                  <a:lnTo>
                    <a:pt x="3200400" y="1176528"/>
                  </a:lnTo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9" name="フリーフォーム 218"/>
            <p:cNvSpPr/>
            <p:nvPr/>
          </p:nvSpPr>
          <p:spPr bwMode="auto">
            <a:xfrm>
              <a:off x="4535424" y="4334256"/>
              <a:ext cx="1871472" cy="524256"/>
            </a:xfrm>
            <a:custGeom>
              <a:avLst/>
              <a:gdLst>
                <a:gd name="connsiteX0" fmla="*/ 1871472 w 1871472"/>
                <a:gd name="connsiteY0" fmla="*/ 237744 h 524256"/>
                <a:gd name="connsiteX1" fmla="*/ 963168 w 1871472"/>
                <a:gd name="connsiteY1" fmla="*/ 207264 h 524256"/>
                <a:gd name="connsiteX2" fmla="*/ 701040 w 1871472"/>
                <a:gd name="connsiteY2" fmla="*/ 195072 h 524256"/>
                <a:gd name="connsiteX3" fmla="*/ 633984 w 1871472"/>
                <a:gd name="connsiteY3" fmla="*/ 0 h 524256"/>
                <a:gd name="connsiteX4" fmla="*/ 627888 w 1871472"/>
                <a:gd name="connsiteY4" fmla="*/ 176784 h 524256"/>
                <a:gd name="connsiteX5" fmla="*/ 445008 w 1871472"/>
                <a:gd name="connsiteY5" fmla="*/ 237744 h 524256"/>
                <a:gd name="connsiteX6" fmla="*/ 164592 w 1871472"/>
                <a:gd name="connsiteY6" fmla="*/ 353568 h 524256"/>
                <a:gd name="connsiteX7" fmla="*/ 0 w 1871472"/>
                <a:gd name="connsiteY7" fmla="*/ 524256 h 524256"/>
                <a:gd name="connsiteX8" fmla="*/ 621792 w 1871472"/>
                <a:gd name="connsiteY8" fmla="*/ 292608 h 524256"/>
                <a:gd name="connsiteX9" fmla="*/ 1383792 w 1871472"/>
                <a:gd name="connsiteY9" fmla="*/ 377952 h 524256"/>
                <a:gd name="connsiteX10" fmla="*/ 1676400 w 1871472"/>
                <a:gd name="connsiteY10" fmla="*/ 414528 h 524256"/>
                <a:gd name="connsiteX11" fmla="*/ 1834896 w 1871472"/>
                <a:gd name="connsiteY11" fmla="*/ 408432 h 524256"/>
                <a:gd name="connsiteX12" fmla="*/ 1871472 w 1871472"/>
                <a:gd name="connsiteY12" fmla="*/ 237744 h 52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1472" h="524256">
                  <a:moveTo>
                    <a:pt x="1871472" y="237744"/>
                  </a:moveTo>
                  <a:lnTo>
                    <a:pt x="963168" y="207264"/>
                  </a:lnTo>
                  <a:lnTo>
                    <a:pt x="701040" y="195072"/>
                  </a:lnTo>
                  <a:lnTo>
                    <a:pt x="633984" y="0"/>
                  </a:lnTo>
                  <a:lnTo>
                    <a:pt x="627888" y="176784"/>
                  </a:lnTo>
                  <a:lnTo>
                    <a:pt x="445008" y="237744"/>
                  </a:lnTo>
                  <a:lnTo>
                    <a:pt x="164592" y="353568"/>
                  </a:lnTo>
                  <a:lnTo>
                    <a:pt x="0" y="524256"/>
                  </a:lnTo>
                  <a:lnTo>
                    <a:pt x="621792" y="292608"/>
                  </a:lnTo>
                  <a:lnTo>
                    <a:pt x="1383792" y="377952"/>
                  </a:lnTo>
                  <a:lnTo>
                    <a:pt x="1676400" y="414528"/>
                  </a:lnTo>
                  <a:lnTo>
                    <a:pt x="1834896" y="408432"/>
                  </a:lnTo>
                  <a:lnTo>
                    <a:pt x="1871472" y="237744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 219"/>
            <p:cNvSpPr/>
            <p:nvPr/>
          </p:nvSpPr>
          <p:spPr bwMode="auto">
            <a:xfrm>
              <a:off x="4017264" y="4200144"/>
              <a:ext cx="609600" cy="164592"/>
            </a:xfrm>
            <a:custGeom>
              <a:avLst/>
              <a:gdLst>
                <a:gd name="connsiteX0" fmla="*/ 609600 w 609600"/>
                <a:gd name="connsiteY0" fmla="*/ 67056 h 164592"/>
                <a:gd name="connsiteX1" fmla="*/ 341376 w 609600"/>
                <a:gd name="connsiteY1" fmla="*/ 164592 h 164592"/>
                <a:gd name="connsiteX2" fmla="*/ 0 w 609600"/>
                <a:gd name="connsiteY2" fmla="*/ 24384 h 164592"/>
                <a:gd name="connsiteX3" fmla="*/ 115824 w 609600"/>
                <a:gd name="connsiteY3" fmla="*/ 0 h 164592"/>
                <a:gd name="connsiteX4" fmla="*/ 609600 w 609600"/>
                <a:gd name="connsiteY4" fmla="*/ 67056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164592">
                  <a:moveTo>
                    <a:pt x="609600" y="67056"/>
                  </a:moveTo>
                  <a:lnTo>
                    <a:pt x="341376" y="164592"/>
                  </a:lnTo>
                  <a:lnTo>
                    <a:pt x="0" y="24384"/>
                  </a:lnTo>
                  <a:lnTo>
                    <a:pt x="115824" y="0"/>
                  </a:lnTo>
                  <a:lnTo>
                    <a:pt x="609600" y="67056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 220"/>
            <p:cNvSpPr/>
            <p:nvPr/>
          </p:nvSpPr>
          <p:spPr bwMode="auto">
            <a:xfrm>
              <a:off x="2687320" y="4470400"/>
              <a:ext cx="228600" cy="264160"/>
            </a:xfrm>
            <a:custGeom>
              <a:avLst/>
              <a:gdLst>
                <a:gd name="connsiteX0" fmla="*/ 0 w 228600"/>
                <a:gd name="connsiteY0" fmla="*/ 208280 h 264160"/>
                <a:gd name="connsiteX1" fmla="*/ 5080 w 228600"/>
                <a:gd name="connsiteY1" fmla="*/ 96520 h 264160"/>
                <a:gd name="connsiteX2" fmla="*/ 96520 w 228600"/>
                <a:gd name="connsiteY2" fmla="*/ 0 h 264160"/>
                <a:gd name="connsiteX3" fmla="*/ 177800 w 228600"/>
                <a:gd name="connsiteY3" fmla="*/ 45720 h 264160"/>
                <a:gd name="connsiteX4" fmla="*/ 228600 w 228600"/>
                <a:gd name="connsiteY4" fmla="*/ 132080 h 264160"/>
                <a:gd name="connsiteX5" fmla="*/ 203200 w 228600"/>
                <a:gd name="connsiteY5" fmla="*/ 218440 h 264160"/>
                <a:gd name="connsiteX6" fmla="*/ 157480 w 228600"/>
                <a:gd name="connsiteY6" fmla="*/ 264160 h 264160"/>
                <a:gd name="connsiteX7" fmla="*/ 0 w 228600"/>
                <a:gd name="connsiteY7" fmla="*/ 208280 h 264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264160">
                  <a:moveTo>
                    <a:pt x="0" y="208280"/>
                  </a:moveTo>
                  <a:lnTo>
                    <a:pt x="5080" y="96520"/>
                  </a:lnTo>
                  <a:lnTo>
                    <a:pt x="96520" y="0"/>
                  </a:lnTo>
                  <a:lnTo>
                    <a:pt x="177800" y="45720"/>
                  </a:lnTo>
                  <a:lnTo>
                    <a:pt x="228600" y="132080"/>
                  </a:lnTo>
                  <a:lnTo>
                    <a:pt x="203200" y="218440"/>
                  </a:lnTo>
                  <a:lnTo>
                    <a:pt x="157480" y="264160"/>
                  </a:lnTo>
                  <a:lnTo>
                    <a:pt x="0" y="20828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 221"/>
            <p:cNvSpPr/>
            <p:nvPr/>
          </p:nvSpPr>
          <p:spPr bwMode="auto">
            <a:xfrm>
              <a:off x="2895600" y="4582160"/>
              <a:ext cx="325120" cy="299720"/>
            </a:xfrm>
            <a:custGeom>
              <a:avLst/>
              <a:gdLst>
                <a:gd name="connsiteX0" fmla="*/ 86360 w 325120"/>
                <a:gd name="connsiteY0" fmla="*/ 0 h 299720"/>
                <a:gd name="connsiteX1" fmla="*/ 0 w 325120"/>
                <a:gd name="connsiteY1" fmla="*/ 55880 h 299720"/>
                <a:gd name="connsiteX2" fmla="*/ 0 w 325120"/>
                <a:gd name="connsiteY2" fmla="*/ 213360 h 299720"/>
                <a:gd name="connsiteX3" fmla="*/ 203200 w 325120"/>
                <a:gd name="connsiteY3" fmla="*/ 299720 h 299720"/>
                <a:gd name="connsiteX4" fmla="*/ 325120 w 325120"/>
                <a:gd name="connsiteY4" fmla="*/ 238760 h 299720"/>
                <a:gd name="connsiteX5" fmla="*/ 274320 w 325120"/>
                <a:gd name="connsiteY5" fmla="*/ 96520 h 299720"/>
                <a:gd name="connsiteX6" fmla="*/ 162560 w 325120"/>
                <a:gd name="connsiteY6" fmla="*/ 10160 h 299720"/>
                <a:gd name="connsiteX7" fmla="*/ 86360 w 325120"/>
                <a:gd name="connsiteY7" fmla="*/ 0 h 29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5120" h="299720">
                  <a:moveTo>
                    <a:pt x="86360" y="0"/>
                  </a:moveTo>
                  <a:lnTo>
                    <a:pt x="0" y="55880"/>
                  </a:lnTo>
                  <a:lnTo>
                    <a:pt x="0" y="213360"/>
                  </a:lnTo>
                  <a:lnTo>
                    <a:pt x="203200" y="299720"/>
                  </a:lnTo>
                  <a:lnTo>
                    <a:pt x="325120" y="238760"/>
                  </a:lnTo>
                  <a:lnTo>
                    <a:pt x="274320" y="96520"/>
                  </a:lnTo>
                  <a:lnTo>
                    <a:pt x="162560" y="10160"/>
                  </a:lnTo>
                  <a:lnTo>
                    <a:pt x="8636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 222"/>
            <p:cNvSpPr/>
            <p:nvPr/>
          </p:nvSpPr>
          <p:spPr bwMode="auto">
            <a:xfrm>
              <a:off x="3144520" y="4770120"/>
              <a:ext cx="594360" cy="355600"/>
            </a:xfrm>
            <a:custGeom>
              <a:avLst/>
              <a:gdLst>
                <a:gd name="connsiteX0" fmla="*/ 111760 w 594360"/>
                <a:gd name="connsiteY0" fmla="*/ 0 h 355600"/>
                <a:gd name="connsiteX1" fmla="*/ 0 w 594360"/>
                <a:gd name="connsiteY1" fmla="*/ 66040 h 355600"/>
                <a:gd name="connsiteX2" fmla="*/ 60960 w 594360"/>
                <a:gd name="connsiteY2" fmla="*/ 187960 h 355600"/>
                <a:gd name="connsiteX3" fmla="*/ 274320 w 594360"/>
                <a:gd name="connsiteY3" fmla="*/ 294640 h 355600"/>
                <a:gd name="connsiteX4" fmla="*/ 396240 w 594360"/>
                <a:gd name="connsiteY4" fmla="*/ 355600 h 355600"/>
                <a:gd name="connsiteX5" fmla="*/ 594360 w 594360"/>
                <a:gd name="connsiteY5" fmla="*/ 264160 h 355600"/>
                <a:gd name="connsiteX6" fmla="*/ 228600 w 594360"/>
                <a:gd name="connsiteY6" fmla="*/ 15240 h 355600"/>
                <a:gd name="connsiteX7" fmla="*/ 111760 w 594360"/>
                <a:gd name="connsiteY7" fmla="*/ 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4360" h="355600">
                  <a:moveTo>
                    <a:pt x="111760" y="0"/>
                  </a:moveTo>
                  <a:lnTo>
                    <a:pt x="0" y="66040"/>
                  </a:lnTo>
                  <a:lnTo>
                    <a:pt x="60960" y="187960"/>
                  </a:lnTo>
                  <a:lnTo>
                    <a:pt x="274320" y="294640"/>
                  </a:lnTo>
                  <a:lnTo>
                    <a:pt x="396240" y="355600"/>
                  </a:lnTo>
                  <a:lnTo>
                    <a:pt x="594360" y="264160"/>
                  </a:lnTo>
                  <a:lnTo>
                    <a:pt x="228600" y="15240"/>
                  </a:lnTo>
                  <a:lnTo>
                    <a:pt x="11176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 223"/>
            <p:cNvSpPr/>
            <p:nvPr/>
          </p:nvSpPr>
          <p:spPr bwMode="auto">
            <a:xfrm>
              <a:off x="2353056" y="3749040"/>
              <a:ext cx="2334768" cy="1383792"/>
            </a:xfrm>
            <a:custGeom>
              <a:avLst/>
              <a:gdLst>
                <a:gd name="connsiteX0" fmla="*/ 2334768 w 2334768"/>
                <a:gd name="connsiteY0" fmla="*/ 798576 h 1383792"/>
                <a:gd name="connsiteX1" fmla="*/ 2322576 w 2334768"/>
                <a:gd name="connsiteY1" fmla="*/ 926592 h 1383792"/>
                <a:gd name="connsiteX2" fmla="*/ 1712976 w 2334768"/>
                <a:gd name="connsiteY2" fmla="*/ 1383792 h 1383792"/>
                <a:gd name="connsiteX3" fmla="*/ 1627632 w 2334768"/>
                <a:gd name="connsiteY3" fmla="*/ 1383792 h 1383792"/>
                <a:gd name="connsiteX4" fmla="*/ 1335024 w 2334768"/>
                <a:gd name="connsiteY4" fmla="*/ 1280160 h 1383792"/>
                <a:gd name="connsiteX5" fmla="*/ 6096 w 2334768"/>
                <a:gd name="connsiteY5" fmla="*/ 457200 h 1383792"/>
                <a:gd name="connsiteX6" fmla="*/ 0 w 2334768"/>
                <a:gd name="connsiteY6" fmla="*/ 377952 h 1383792"/>
                <a:gd name="connsiteX7" fmla="*/ 24384 w 2334768"/>
                <a:gd name="connsiteY7" fmla="*/ 323088 h 1383792"/>
                <a:gd name="connsiteX8" fmla="*/ 707136 w 2334768"/>
                <a:gd name="connsiteY8" fmla="*/ 6096 h 1383792"/>
                <a:gd name="connsiteX9" fmla="*/ 768096 w 2334768"/>
                <a:gd name="connsiteY9" fmla="*/ 0 h 1383792"/>
                <a:gd name="connsiteX10" fmla="*/ 902208 w 2334768"/>
                <a:gd name="connsiteY10" fmla="*/ 67056 h 1383792"/>
                <a:gd name="connsiteX11" fmla="*/ 2334768 w 2334768"/>
                <a:gd name="connsiteY11" fmla="*/ 798576 h 1383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34768" h="1383792">
                  <a:moveTo>
                    <a:pt x="2334768" y="798576"/>
                  </a:moveTo>
                  <a:lnTo>
                    <a:pt x="2322576" y="926592"/>
                  </a:lnTo>
                  <a:lnTo>
                    <a:pt x="1712976" y="1383792"/>
                  </a:lnTo>
                  <a:lnTo>
                    <a:pt x="1627632" y="1383792"/>
                  </a:lnTo>
                  <a:lnTo>
                    <a:pt x="1335024" y="1280160"/>
                  </a:lnTo>
                  <a:lnTo>
                    <a:pt x="6096" y="457200"/>
                  </a:lnTo>
                  <a:lnTo>
                    <a:pt x="0" y="377952"/>
                  </a:lnTo>
                  <a:lnTo>
                    <a:pt x="24384" y="323088"/>
                  </a:lnTo>
                  <a:lnTo>
                    <a:pt x="707136" y="6096"/>
                  </a:lnTo>
                  <a:lnTo>
                    <a:pt x="768096" y="0"/>
                  </a:lnTo>
                  <a:lnTo>
                    <a:pt x="902208" y="67056"/>
                  </a:lnTo>
                  <a:lnTo>
                    <a:pt x="2334768" y="798576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 224"/>
            <p:cNvSpPr/>
            <p:nvPr/>
          </p:nvSpPr>
          <p:spPr bwMode="auto">
            <a:xfrm>
              <a:off x="2609088" y="3846576"/>
              <a:ext cx="1956816" cy="1091184"/>
            </a:xfrm>
            <a:custGeom>
              <a:avLst/>
              <a:gdLst>
                <a:gd name="connsiteX0" fmla="*/ 585216 w 1956816"/>
                <a:gd name="connsiteY0" fmla="*/ 18288 h 1091184"/>
                <a:gd name="connsiteX1" fmla="*/ 0 w 1956816"/>
                <a:gd name="connsiteY1" fmla="*/ 335280 h 1091184"/>
                <a:gd name="connsiteX2" fmla="*/ 1341120 w 1956816"/>
                <a:gd name="connsiteY2" fmla="*/ 1091184 h 1091184"/>
                <a:gd name="connsiteX3" fmla="*/ 1956816 w 1956816"/>
                <a:gd name="connsiteY3" fmla="*/ 676656 h 1091184"/>
                <a:gd name="connsiteX4" fmla="*/ 633984 w 1956816"/>
                <a:gd name="connsiteY4" fmla="*/ 0 h 1091184"/>
                <a:gd name="connsiteX5" fmla="*/ 585216 w 1956816"/>
                <a:gd name="connsiteY5" fmla="*/ 18288 h 1091184"/>
                <a:gd name="connsiteX0" fmla="*/ 633984 w 1956816"/>
                <a:gd name="connsiteY0" fmla="*/ 0 h 1091184"/>
                <a:gd name="connsiteX1" fmla="*/ 0 w 1956816"/>
                <a:gd name="connsiteY1" fmla="*/ 335280 h 1091184"/>
                <a:gd name="connsiteX2" fmla="*/ 1341120 w 1956816"/>
                <a:gd name="connsiteY2" fmla="*/ 1091184 h 1091184"/>
                <a:gd name="connsiteX3" fmla="*/ 1956816 w 1956816"/>
                <a:gd name="connsiteY3" fmla="*/ 676656 h 1091184"/>
                <a:gd name="connsiteX4" fmla="*/ 633984 w 1956816"/>
                <a:gd name="connsiteY4" fmla="*/ 0 h 109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816" h="1091184">
                  <a:moveTo>
                    <a:pt x="633984" y="0"/>
                  </a:moveTo>
                  <a:lnTo>
                    <a:pt x="0" y="335280"/>
                  </a:lnTo>
                  <a:lnTo>
                    <a:pt x="1341120" y="1091184"/>
                  </a:lnTo>
                  <a:lnTo>
                    <a:pt x="1956816" y="676656"/>
                  </a:lnTo>
                  <a:lnTo>
                    <a:pt x="633984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 225"/>
            <p:cNvSpPr/>
            <p:nvPr/>
          </p:nvSpPr>
          <p:spPr bwMode="auto">
            <a:xfrm>
              <a:off x="3054096" y="3572256"/>
              <a:ext cx="1700784" cy="737616"/>
            </a:xfrm>
            <a:custGeom>
              <a:avLst/>
              <a:gdLst>
                <a:gd name="connsiteX0" fmla="*/ 1700784 w 1700784"/>
                <a:gd name="connsiteY0" fmla="*/ 103632 h 737616"/>
                <a:gd name="connsiteX1" fmla="*/ 1097280 w 1700784"/>
                <a:gd name="connsiteY1" fmla="*/ 0 h 737616"/>
                <a:gd name="connsiteX2" fmla="*/ 603504 w 1700784"/>
                <a:gd name="connsiteY2" fmla="*/ 97536 h 737616"/>
                <a:gd name="connsiteX3" fmla="*/ 420624 w 1700784"/>
                <a:gd name="connsiteY3" fmla="*/ 207264 h 737616"/>
                <a:gd name="connsiteX4" fmla="*/ 213360 w 1700784"/>
                <a:gd name="connsiteY4" fmla="*/ 408432 h 737616"/>
                <a:gd name="connsiteX5" fmla="*/ 6096 w 1700784"/>
                <a:gd name="connsiteY5" fmla="*/ 481584 h 737616"/>
                <a:gd name="connsiteX6" fmla="*/ 0 w 1700784"/>
                <a:gd name="connsiteY6" fmla="*/ 579120 h 737616"/>
                <a:gd name="connsiteX7" fmla="*/ 195072 w 1700784"/>
                <a:gd name="connsiteY7" fmla="*/ 652272 h 737616"/>
                <a:gd name="connsiteX8" fmla="*/ 377952 w 1700784"/>
                <a:gd name="connsiteY8" fmla="*/ 609600 h 737616"/>
                <a:gd name="connsiteX9" fmla="*/ 499872 w 1700784"/>
                <a:gd name="connsiteY9" fmla="*/ 505968 h 737616"/>
                <a:gd name="connsiteX10" fmla="*/ 743712 w 1700784"/>
                <a:gd name="connsiteY10" fmla="*/ 505968 h 737616"/>
                <a:gd name="connsiteX11" fmla="*/ 993648 w 1700784"/>
                <a:gd name="connsiteY11" fmla="*/ 633984 h 737616"/>
                <a:gd name="connsiteX12" fmla="*/ 1603248 w 1700784"/>
                <a:gd name="connsiteY12" fmla="*/ 737616 h 73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00784" h="737616">
                  <a:moveTo>
                    <a:pt x="1700784" y="103632"/>
                  </a:moveTo>
                  <a:lnTo>
                    <a:pt x="1097280" y="0"/>
                  </a:lnTo>
                  <a:lnTo>
                    <a:pt x="603504" y="97536"/>
                  </a:lnTo>
                  <a:lnTo>
                    <a:pt x="420624" y="207264"/>
                  </a:lnTo>
                  <a:lnTo>
                    <a:pt x="213360" y="408432"/>
                  </a:lnTo>
                  <a:lnTo>
                    <a:pt x="6096" y="481584"/>
                  </a:lnTo>
                  <a:lnTo>
                    <a:pt x="0" y="579120"/>
                  </a:lnTo>
                  <a:lnTo>
                    <a:pt x="195072" y="652272"/>
                  </a:lnTo>
                  <a:lnTo>
                    <a:pt x="377952" y="609600"/>
                  </a:lnTo>
                  <a:lnTo>
                    <a:pt x="499872" y="505968"/>
                  </a:lnTo>
                  <a:lnTo>
                    <a:pt x="743712" y="505968"/>
                  </a:lnTo>
                  <a:lnTo>
                    <a:pt x="993648" y="633984"/>
                  </a:lnTo>
                  <a:lnTo>
                    <a:pt x="1603248" y="737616"/>
                  </a:lnTo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36" name="グループ化 235"/>
          <p:cNvGrpSpPr/>
          <p:nvPr/>
        </p:nvGrpSpPr>
        <p:grpSpPr>
          <a:xfrm>
            <a:off x="7878324" y="3167299"/>
            <a:ext cx="1648651" cy="812639"/>
            <a:chOff x="4079240" y="3134360"/>
            <a:chExt cx="4658360" cy="2296160"/>
          </a:xfrm>
        </p:grpSpPr>
        <p:sp>
          <p:nvSpPr>
            <p:cNvPr id="227" name="フリーフォーム 226"/>
            <p:cNvSpPr/>
            <p:nvPr/>
          </p:nvSpPr>
          <p:spPr bwMode="auto">
            <a:xfrm>
              <a:off x="4079240" y="3738880"/>
              <a:ext cx="1920240" cy="1691640"/>
            </a:xfrm>
            <a:custGeom>
              <a:avLst/>
              <a:gdLst>
                <a:gd name="connsiteX0" fmla="*/ 1371600 w 1920240"/>
                <a:gd name="connsiteY0" fmla="*/ 0 h 1691640"/>
                <a:gd name="connsiteX1" fmla="*/ 71120 w 1920240"/>
                <a:gd name="connsiteY1" fmla="*/ 589280 h 1691640"/>
                <a:gd name="connsiteX2" fmla="*/ 0 w 1920240"/>
                <a:gd name="connsiteY2" fmla="*/ 670560 h 1691640"/>
                <a:gd name="connsiteX3" fmla="*/ 40640 w 1920240"/>
                <a:gd name="connsiteY3" fmla="*/ 822960 h 1691640"/>
                <a:gd name="connsiteX4" fmla="*/ 401320 w 1920240"/>
                <a:gd name="connsiteY4" fmla="*/ 1645920 h 1691640"/>
                <a:gd name="connsiteX5" fmla="*/ 502920 w 1920240"/>
                <a:gd name="connsiteY5" fmla="*/ 1691640 h 1691640"/>
                <a:gd name="connsiteX6" fmla="*/ 604520 w 1920240"/>
                <a:gd name="connsiteY6" fmla="*/ 1661160 h 1691640"/>
                <a:gd name="connsiteX7" fmla="*/ 1920240 w 1920240"/>
                <a:gd name="connsiteY7" fmla="*/ 1016000 h 1691640"/>
                <a:gd name="connsiteX8" fmla="*/ 1371600 w 1920240"/>
                <a:gd name="connsiteY8" fmla="*/ 0 h 1691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0240" h="1691640">
                  <a:moveTo>
                    <a:pt x="1371600" y="0"/>
                  </a:moveTo>
                  <a:lnTo>
                    <a:pt x="71120" y="589280"/>
                  </a:lnTo>
                  <a:lnTo>
                    <a:pt x="0" y="670560"/>
                  </a:lnTo>
                  <a:lnTo>
                    <a:pt x="40640" y="822960"/>
                  </a:lnTo>
                  <a:lnTo>
                    <a:pt x="401320" y="1645920"/>
                  </a:lnTo>
                  <a:lnTo>
                    <a:pt x="502920" y="1691640"/>
                  </a:lnTo>
                  <a:lnTo>
                    <a:pt x="604520" y="1661160"/>
                  </a:lnTo>
                  <a:lnTo>
                    <a:pt x="1920240" y="1016000"/>
                  </a:lnTo>
                  <a:lnTo>
                    <a:pt x="1371600" y="0"/>
                  </a:lnTo>
                  <a:close/>
                </a:path>
              </a:pathLst>
            </a:custGeom>
            <a:solidFill>
              <a:schemeClr val="accent4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 227"/>
            <p:cNvSpPr/>
            <p:nvPr/>
          </p:nvSpPr>
          <p:spPr bwMode="auto">
            <a:xfrm>
              <a:off x="4394200" y="4724400"/>
              <a:ext cx="152400" cy="172720"/>
            </a:xfrm>
            <a:custGeom>
              <a:avLst/>
              <a:gdLst>
                <a:gd name="connsiteX0" fmla="*/ 25400 w 152400"/>
                <a:gd name="connsiteY0" fmla="*/ 15240 h 172720"/>
                <a:gd name="connsiteX1" fmla="*/ 0 w 152400"/>
                <a:gd name="connsiteY1" fmla="*/ 86360 h 172720"/>
                <a:gd name="connsiteX2" fmla="*/ 35560 w 152400"/>
                <a:gd name="connsiteY2" fmla="*/ 172720 h 172720"/>
                <a:gd name="connsiteX3" fmla="*/ 106680 w 152400"/>
                <a:gd name="connsiteY3" fmla="*/ 167640 h 172720"/>
                <a:gd name="connsiteX4" fmla="*/ 152400 w 152400"/>
                <a:gd name="connsiteY4" fmla="*/ 71120 h 172720"/>
                <a:gd name="connsiteX5" fmla="*/ 127000 w 152400"/>
                <a:gd name="connsiteY5" fmla="*/ 20320 h 172720"/>
                <a:gd name="connsiteX6" fmla="*/ 86360 w 152400"/>
                <a:gd name="connsiteY6" fmla="*/ 0 h 172720"/>
                <a:gd name="connsiteX7" fmla="*/ 25400 w 152400"/>
                <a:gd name="connsiteY7" fmla="*/ 15240 h 17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400" h="172720">
                  <a:moveTo>
                    <a:pt x="25400" y="15240"/>
                  </a:moveTo>
                  <a:lnTo>
                    <a:pt x="0" y="86360"/>
                  </a:lnTo>
                  <a:lnTo>
                    <a:pt x="35560" y="172720"/>
                  </a:lnTo>
                  <a:lnTo>
                    <a:pt x="106680" y="167640"/>
                  </a:lnTo>
                  <a:lnTo>
                    <a:pt x="152400" y="71120"/>
                  </a:lnTo>
                  <a:lnTo>
                    <a:pt x="127000" y="20320"/>
                  </a:lnTo>
                  <a:lnTo>
                    <a:pt x="86360" y="0"/>
                  </a:lnTo>
                  <a:lnTo>
                    <a:pt x="25400" y="1524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 228"/>
            <p:cNvSpPr/>
            <p:nvPr/>
          </p:nvSpPr>
          <p:spPr bwMode="auto">
            <a:xfrm>
              <a:off x="4282440" y="3134360"/>
              <a:ext cx="4455160" cy="2194560"/>
            </a:xfrm>
            <a:custGeom>
              <a:avLst/>
              <a:gdLst>
                <a:gd name="connsiteX0" fmla="*/ 4414520 w 4455160"/>
                <a:gd name="connsiteY0" fmla="*/ 0 h 2194560"/>
                <a:gd name="connsiteX1" fmla="*/ 2966720 w 4455160"/>
                <a:gd name="connsiteY1" fmla="*/ 589280 h 2194560"/>
                <a:gd name="connsiteX2" fmla="*/ 2499360 w 4455160"/>
                <a:gd name="connsiteY2" fmla="*/ 655320 h 2194560"/>
                <a:gd name="connsiteX3" fmla="*/ 1640840 w 4455160"/>
                <a:gd name="connsiteY3" fmla="*/ 269240 h 2194560"/>
                <a:gd name="connsiteX4" fmla="*/ 1285240 w 4455160"/>
                <a:gd name="connsiteY4" fmla="*/ 203200 h 2194560"/>
                <a:gd name="connsiteX5" fmla="*/ 1224280 w 4455160"/>
                <a:gd name="connsiteY5" fmla="*/ 284480 h 2194560"/>
                <a:gd name="connsiteX6" fmla="*/ 980440 w 4455160"/>
                <a:gd name="connsiteY6" fmla="*/ 284480 h 2194560"/>
                <a:gd name="connsiteX7" fmla="*/ 878840 w 4455160"/>
                <a:gd name="connsiteY7" fmla="*/ 406400 h 2194560"/>
                <a:gd name="connsiteX8" fmla="*/ 873760 w 4455160"/>
                <a:gd name="connsiteY8" fmla="*/ 452120 h 2194560"/>
                <a:gd name="connsiteX9" fmla="*/ 711200 w 4455160"/>
                <a:gd name="connsiteY9" fmla="*/ 457200 h 2194560"/>
                <a:gd name="connsiteX10" fmla="*/ 538480 w 4455160"/>
                <a:gd name="connsiteY10" fmla="*/ 670560 h 2194560"/>
                <a:gd name="connsiteX11" fmla="*/ 472440 w 4455160"/>
                <a:gd name="connsiteY11" fmla="*/ 797560 h 2194560"/>
                <a:gd name="connsiteX12" fmla="*/ 528320 w 4455160"/>
                <a:gd name="connsiteY12" fmla="*/ 883920 h 2194560"/>
                <a:gd name="connsiteX13" fmla="*/ 96520 w 4455160"/>
                <a:gd name="connsiteY13" fmla="*/ 828040 h 2194560"/>
                <a:gd name="connsiteX14" fmla="*/ 0 w 4455160"/>
                <a:gd name="connsiteY14" fmla="*/ 904240 h 2194560"/>
                <a:gd name="connsiteX15" fmla="*/ 96520 w 4455160"/>
                <a:gd name="connsiteY15" fmla="*/ 1056640 h 2194560"/>
                <a:gd name="connsiteX16" fmla="*/ 762000 w 4455160"/>
                <a:gd name="connsiteY16" fmla="*/ 1346200 h 2194560"/>
                <a:gd name="connsiteX17" fmla="*/ 1356360 w 4455160"/>
                <a:gd name="connsiteY17" fmla="*/ 1666240 h 2194560"/>
                <a:gd name="connsiteX18" fmla="*/ 1336040 w 4455160"/>
                <a:gd name="connsiteY18" fmla="*/ 1808480 h 2194560"/>
                <a:gd name="connsiteX19" fmla="*/ 1310640 w 4455160"/>
                <a:gd name="connsiteY19" fmla="*/ 1813560 h 2194560"/>
                <a:gd name="connsiteX20" fmla="*/ 706120 w 4455160"/>
                <a:gd name="connsiteY20" fmla="*/ 2118360 h 2194560"/>
                <a:gd name="connsiteX21" fmla="*/ 762000 w 4455160"/>
                <a:gd name="connsiteY21" fmla="*/ 2194560 h 2194560"/>
                <a:gd name="connsiteX22" fmla="*/ 995680 w 4455160"/>
                <a:gd name="connsiteY22" fmla="*/ 2179320 h 2194560"/>
                <a:gd name="connsiteX23" fmla="*/ 1315720 w 4455160"/>
                <a:gd name="connsiteY23" fmla="*/ 2194560 h 2194560"/>
                <a:gd name="connsiteX24" fmla="*/ 1874520 w 4455160"/>
                <a:gd name="connsiteY24" fmla="*/ 2092960 h 2194560"/>
                <a:gd name="connsiteX25" fmla="*/ 2809240 w 4455160"/>
                <a:gd name="connsiteY25" fmla="*/ 1742440 h 2194560"/>
                <a:gd name="connsiteX26" fmla="*/ 3286760 w 4455160"/>
                <a:gd name="connsiteY26" fmla="*/ 1584960 h 2194560"/>
                <a:gd name="connsiteX27" fmla="*/ 4455160 w 4455160"/>
                <a:gd name="connsiteY27" fmla="*/ 1280160 h 219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55160" h="2194560">
                  <a:moveTo>
                    <a:pt x="4414520" y="0"/>
                  </a:moveTo>
                  <a:lnTo>
                    <a:pt x="2966720" y="589280"/>
                  </a:lnTo>
                  <a:lnTo>
                    <a:pt x="2499360" y="655320"/>
                  </a:lnTo>
                  <a:lnTo>
                    <a:pt x="1640840" y="269240"/>
                  </a:lnTo>
                  <a:lnTo>
                    <a:pt x="1285240" y="203200"/>
                  </a:lnTo>
                  <a:lnTo>
                    <a:pt x="1224280" y="284480"/>
                  </a:lnTo>
                  <a:lnTo>
                    <a:pt x="980440" y="284480"/>
                  </a:lnTo>
                  <a:lnTo>
                    <a:pt x="878840" y="406400"/>
                  </a:lnTo>
                  <a:lnTo>
                    <a:pt x="873760" y="452120"/>
                  </a:lnTo>
                  <a:lnTo>
                    <a:pt x="711200" y="457200"/>
                  </a:lnTo>
                  <a:lnTo>
                    <a:pt x="538480" y="670560"/>
                  </a:lnTo>
                  <a:lnTo>
                    <a:pt x="472440" y="797560"/>
                  </a:lnTo>
                  <a:lnTo>
                    <a:pt x="528320" y="883920"/>
                  </a:lnTo>
                  <a:lnTo>
                    <a:pt x="96520" y="828040"/>
                  </a:lnTo>
                  <a:lnTo>
                    <a:pt x="0" y="904240"/>
                  </a:lnTo>
                  <a:lnTo>
                    <a:pt x="96520" y="1056640"/>
                  </a:lnTo>
                  <a:lnTo>
                    <a:pt x="762000" y="1346200"/>
                  </a:lnTo>
                  <a:lnTo>
                    <a:pt x="1356360" y="1666240"/>
                  </a:lnTo>
                  <a:lnTo>
                    <a:pt x="1336040" y="1808480"/>
                  </a:lnTo>
                  <a:lnTo>
                    <a:pt x="1310640" y="1813560"/>
                  </a:lnTo>
                  <a:lnTo>
                    <a:pt x="706120" y="2118360"/>
                  </a:lnTo>
                  <a:lnTo>
                    <a:pt x="762000" y="2194560"/>
                  </a:lnTo>
                  <a:lnTo>
                    <a:pt x="995680" y="2179320"/>
                  </a:lnTo>
                  <a:lnTo>
                    <a:pt x="1315720" y="2194560"/>
                  </a:lnTo>
                  <a:lnTo>
                    <a:pt x="1874520" y="2092960"/>
                  </a:lnTo>
                  <a:lnTo>
                    <a:pt x="2809240" y="1742440"/>
                  </a:lnTo>
                  <a:lnTo>
                    <a:pt x="3286760" y="1584960"/>
                  </a:lnTo>
                  <a:lnTo>
                    <a:pt x="4455160" y="128016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0" name="フリーフォーム 229"/>
            <p:cNvSpPr/>
            <p:nvPr/>
          </p:nvSpPr>
          <p:spPr bwMode="auto">
            <a:xfrm>
              <a:off x="4526280" y="3967480"/>
              <a:ext cx="4084320" cy="1310640"/>
            </a:xfrm>
            <a:custGeom>
              <a:avLst/>
              <a:gdLst>
                <a:gd name="connsiteX0" fmla="*/ 4084320 w 4084320"/>
                <a:gd name="connsiteY0" fmla="*/ 0 h 1310640"/>
                <a:gd name="connsiteX1" fmla="*/ 2687320 w 4084320"/>
                <a:gd name="connsiteY1" fmla="*/ 716280 h 1310640"/>
                <a:gd name="connsiteX2" fmla="*/ 1813560 w 4084320"/>
                <a:gd name="connsiteY2" fmla="*/ 822960 h 1310640"/>
                <a:gd name="connsiteX3" fmla="*/ 1422400 w 4084320"/>
                <a:gd name="connsiteY3" fmla="*/ 848360 h 1310640"/>
                <a:gd name="connsiteX4" fmla="*/ 1071880 w 4084320"/>
                <a:gd name="connsiteY4" fmla="*/ 624840 h 1310640"/>
                <a:gd name="connsiteX5" fmla="*/ 406400 w 4084320"/>
                <a:gd name="connsiteY5" fmla="*/ 320040 h 1310640"/>
                <a:gd name="connsiteX6" fmla="*/ 0 w 4084320"/>
                <a:gd name="connsiteY6" fmla="*/ 218440 h 1310640"/>
                <a:gd name="connsiteX7" fmla="*/ 71120 w 4084320"/>
                <a:gd name="connsiteY7" fmla="*/ 284480 h 1310640"/>
                <a:gd name="connsiteX8" fmla="*/ 604520 w 4084320"/>
                <a:gd name="connsiteY8" fmla="*/ 508000 h 1310640"/>
                <a:gd name="connsiteX9" fmla="*/ 1021080 w 4084320"/>
                <a:gd name="connsiteY9" fmla="*/ 741680 h 1310640"/>
                <a:gd name="connsiteX10" fmla="*/ 1143000 w 4084320"/>
                <a:gd name="connsiteY10" fmla="*/ 807720 h 1310640"/>
                <a:gd name="connsiteX11" fmla="*/ 1173480 w 4084320"/>
                <a:gd name="connsiteY11" fmla="*/ 980440 h 1310640"/>
                <a:gd name="connsiteX12" fmla="*/ 1132840 w 4084320"/>
                <a:gd name="connsiteY12" fmla="*/ 1026160 h 1310640"/>
                <a:gd name="connsiteX13" fmla="*/ 680720 w 4084320"/>
                <a:gd name="connsiteY13" fmla="*/ 1275080 h 1310640"/>
                <a:gd name="connsiteX14" fmla="*/ 970280 w 4084320"/>
                <a:gd name="connsiteY14" fmla="*/ 1310640 h 1310640"/>
                <a:gd name="connsiteX15" fmla="*/ 1645920 w 4084320"/>
                <a:gd name="connsiteY15" fmla="*/ 1209040 h 1310640"/>
                <a:gd name="connsiteX16" fmla="*/ 2529840 w 4084320"/>
                <a:gd name="connsiteY16" fmla="*/ 889000 h 1310640"/>
                <a:gd name="connsiteX17" fmla="*/ 2738120 w 4084320"/>
                <a:gd name="connsiteY17" fmla="*/ 797560 h 1310640"/>
                <a:gd name="connsiteX18" fmla="*/ 4069080 w 4084320"/>
                <a:gd name="connsiteY18" fmla="*/ 436880 h 1310640"/>
                <a:gd name="connsiteX19" fmla="*/ 4084320 w 4084320"/>
                <a:gd name="connsiteY19" fmla="*/ 0 h 1310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84320" h="1310640">
                  <a:moveTo>
                    <a:pt x="4084320" y="0"/>
                  </a:moveTo>
                  <a:lnTo>
                    <a:pt x="2687320" y="716280"/>
                  </a:lnTo>
                  <a:lnTo>
                    <a:pt x="1813560" y="822960"/>
                  </a:lnTo>
                  <a:lnTo>
                    <a:pt x="1422400" y="848360"/>
                  </a:lnTo>
                  <a:lnTo>
                    <a:pt x="1071880" y="624840"/>
                  </a:lnTo>
                  <a:lnTo>
                    <a:pt x="406400" y="320040"/>
                  </a:lnTo>
                  <a:lnTo>
                    <a:pt x="0" y="218440"/>
                  </a:lnTo>
                  <a:lnTo>
                    <a:pt x="71120" y="284480"/>
                  </a:lnTo>
                  <a:lnTo>
                    <a:pt x="604520" y="508000"/>
                  </a:lnTo>
                  <a:lnTo>
                    <a:pt x="1021080" y="741680"/>
                  </a:lnTo>
                  <a:lnTo>
                    <a:pt x="1143000" y="807720"/>
                  </a:lnTo>
                  <a:lnTo>
                    <a:pt x="1173480" y="980440"/>
                  </a:lnTo>
                  <a:lnTo>
                    <a:pt x="1132840" y="1026160"/>
                  </a:lnTo>
                  <a:lnTo>
                    <a:pt x="680720" y="1275080"/>
                  </a:lnTo>
                  <a:lnTo>
                    <a:pt x="970280" y="1310640"/>
                  </a:lnTo>
                  <a:lnTo>
                    <a:pt x="1645920" y="1209040"/>
                  </a:lnTo>
                  <a:lnTo>
                    <a:pt x="2529840" y="889000"/>
                  </a:lnTo>
                  <a:lnTo>
                    <a:pt x="2738120" y="797560"/>
                  </a:lnTo>
                  <a:lnTo>
                    <a:pt x="4069080" y="436880"/>
                  </a:lnTo>
                  <a:lnTo>
                    <a:pt x="408432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 230"/>
            <p:cNvSpPr/>
            <p:nvPr/>
          </p:nvSpPr>
          <p:spPr bwMode="auto">
            <a:xfrm>
              <a:off x="4826000" y="4043680"/>
              <a:ext cx="609600" cy="116840"/>
            </a:xfrm>
            <a:custGeom>
              <a:avLst/>
              <a:gdLst>
                <a:gd name="connsiteX0" fmla="*/ 0 w 609600"/>
                <a:gd name="connsiteY0" fmla="*/ 0 h 116840"/>
                <a:gd name="connsiteX1" fmla="*/ 284480 w 609600"/>
                <a:gd name="connsiteY1" fmla="*/ 35560 h 116840"/>
                <a:gd name="connsiteX2" fmla="*/ 609600 w 609600"/>
                <a:gd name="connsiteY2" fmla="*/ 116840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9600" h="116840">
                  <a:moveTo>
                    <a:pt x="0" y="0"/>
                  </a:moveTo>
                  <a:lnTo>
                    <a:pt x="284480" y="35560"/>
                  </a:lnTo>
                  <a:lnTo>
                    <a:pt x="609600" y="11684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2" name="フリーフォーム 231"/>
            <p:cNvSpPr/>
            <p:nvPr/>
          </p:nvSpPr>
          <p:spPr bwMode="auto">
            <a:xfrm>
              <a:off x="4831080" y="3840480"/>
              <a:ext cx="568960" cy="309880"/>
            </a:xfrm>
            <a:custGeom>
              <a:avLst/>
              <a:gdLst>
                <a:gd name="connsiteX0" fmla="*/ 0 w 568960"/>
                <a:gd name="connsiteY0" fmla="*/ 106680 h 309880"/>
                <a:gd name="connsiteX1" fmla="*/ 45720 w 568960"/>
                <a:gd name="connsiteY1" fmla="*/ 10160 h 309880"/>
                <a:gd name="connsiteX2" fmla="*/ 132080 w 568960"/>
                <a:gd name="connsiteY2" fmla="*/ 0 h 309880"/>
                <a:gd name="connsiteX3" fmla="*/ 462280 w 568960"/>
                <a:gd name="connsiteY3" fmla="*/ 142240 h 309880"/>
                <a:gd name="connsiteX4" fmla="*/ 568960 w 568960"/>
                <a:gd name="connsiteY4" fmla="*/ 309880 h 309880"/>
                <a:gd name="connsiteX5" fmla="*/ 187960 w 568960"/>
                <a:gd name="connsiteY5" fmla="*/ 187960 h 309880"/>
                <a:gd name="connsiteX6" fmla="*/ 96520 w 568960"/>
                <a:gd name="connsiteY6" fmla="*/ 198120 h 309880"/>
                <a:gd name="connsiteX7" fmla="*/ 0 w 568960"/>
                <a:gd name="connsiteY7" fmla="*/ 106680 h 309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8960" h="309880">
                  <a:moveTo>
                    <a:pt x="0" y="106680"/>
                  </a:moveTo>
                  <a:lnTo>
                    <a:pt x="45720" y="10160"/>
                  </a:lnTo>
                  <a:lnTo>
                    <a:pt x="132080" y="0"/>
                  </a:lnTo>
                  <a:lnTo>
                    <a:pt x="462280" y="142240"/>
                  </a:lnTo>
                  <a:lnTo>
                    <a:pt x="568960" y="309880"/>
                  </a:lnTo>
                  <a:lnTo>
                    <a:pt x="187960" y="187960"/>
                  </a:lnTo>
                  <a:lnTo>
                    <a:pt x="96520" y="198120"/>
                  </a:lnTo>
                  <a:lnTo>
                    <a:pt x="0" y="10668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 232"/>
            <p:cNvSpPr/>
            <p:nvPr/>
          </p:nvSpPr>
          <p:spPr bwMode="auto">
            <a:xfrm>
              <a:off x="4886960" y="3972560"/>
              <a:ext cx="421640" cy="137160"/>
            </a:xfrm>
            <a:custGeom>
              <a:avLst/>
              <a:gdLst>
                <a:gd name="connsiteX0" fmla="*/ 421640 w 421640"/>
                <a:gd name="connsiteY0" fmla="*/ 137160 h 137160"/>
                <a:gd name="connsiteX1" fmla="*/ 233680 w 421640"/>
                <a:gd name="connsiteY1" fmla="*/ 30480 h 137160"/>
                <a:gd name="connsiteX2" fmla="*/ 116840 w 421640"/>
                <a:gd name="connsiteY2" fmla="*/ 0 h 137160"/>
                <a:gd name="connsiteX3" fmla="*/ 0 w 421640"/>
                <a:gd name="connsiteY3" fmla="*/ 71120 h 137160"/>
                <a:gd name="connsiteX4" fmla="*/ 269240 w 421640"/>
                <a:gd name="connsiteY4" fmla="*/ 106680 h 137160"/>
                <a:gd name="connsiteX5" fmla="*/ 421640 w 421640"/>
                <a:gd name="connsiteY5" fmla="*/ 137160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1640" h="137160">
                  <a:moveTo>
                    <a:pt x="421640" y="137160"/>
                  </a:moveTo>
                  <a:lnTo>
                    <a:pt x="233680" y="30480"/>
                  </a:lnTo>
                  <a:lnTo>
                    <a:pt x="116840" y="0"/>
                  </a:lnTo>
                  <a:lnTo>
                    <a:pt x="0" y="71120"/>
                  </a:lnTo>
                  <a:lnTo>
                    <a:pt x="269240" y="106680"/>
                  </a:lnTo>
                  <a:lnTo>
                    <a:pt x="421640" y="13716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 233"/>
            <p:cNvSpPr/>
            <p:nvPr/>
          </p:nvSpPr>
          <p:spPr bwMode="auto">
            <a:xfrm>
              <a:off x="5166360" y="3581400"/>
              <a:ext cx="426720" cy="193040"/>
            </a:xfrm>
            <a:custGeom>
              <a:avLst/>
              <a:gdLst>
                <a:gd name="connsiteX0" fmla="*/ 0 w 426720"/>
                <a:gd name="connsiteY0" fmla="*/ 0 h 193040"/>
                <a:gd name="connsiteX1" fmla="*/ 284480 w 426720"/>
                <a:gd name="connsiteY1" fmla="*/ 147320 h 193040"/>
                <a:gd name="connsiteX2" fmla="*/ 426720 w 426720"/>
                <a:gd name="connsiteY2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6720" h="193040">
                  <a:moveTo>
                    <a:pt x="0" y="0"/>
                  </a:moveTo>
                  <a:lnTo>
                    <a:pt x="284480" y="147320"/>
                  </a:lnTo>
                  <a:lnTo>
                    <a:pt x="426720" y="19304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5" name="フリーフォーム 234"/>
            <p:cNvSpPr/>
            <p:nvPr/>
          </p:nvSpPr>
          <p:spPr bwMode="auto">
            <a:xfrm>
              <a:off x="5516880" y="3418840"/>
              <a:ext cx="269240" cy="106680"/>
            </a:xfrm>
            <a:custGeom>
              <a:avLst/>
              <a:gdLst>
                <a:gd name="connsiteX0" fmla="*/ 0 w 269240"/>
                <a:gd name="connsiteY0" fmla="*/ 0 h 106680"/>
                <a:gd name="connsiteX1" fmla="*/ 127000 w 269240"/>
                <a:gd name="connsiteY1" fmla="*/ 81280 h 106680"/>
                <a:gd name="connsiteX2" fmla="*/ 269240 w 269240"/>
                <a:gd name="connsiteY2" fmla="*/ 106680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9240" h="106680">
                  <a:moveTo>
                    <a:pt x="0" y="0"/>
                  </a:moveTo>
                  <a:lnTo>
                    <a:pt x="127000" y="81280"/>
                  </a:lnTo>
                  <a:lnTo>
                    <a:pt x="269240" y="10668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37" name="グループ化 236"/>
          <p:cNvGrpSpPr/>
          <p:nvPr/>
        </p:nvGrpSpPr>
        <p:grpSpPr>
          <a:xfrm>
            <a:off x="7878324" y="1375075"/>
            <a:ext cx="1648651" cy="812639"/>
            <a:chOff x="4079240" y="3134360"/>
            <a:chExt cx="4658360" cy="2296160"/>
          </a:xfrm>
        </p:grpSpPr>
        <p:sp>
          <p:nvSpPr>
            <p:cNvPr id="238" name="フリーフォーム 237"/>
            <p:cNvSpPr/>
            <p:nvPr/>
          </p:nvSpPr>
          <p:spPr bwMode="auto">
            <a:xfrm>
              <a:off x="4079240" y="3738880"/>
              <a:ext cx="1920240" cy="1691640"/>
            </a:xfrm>
            <a:custGeom>
              <a:avLst/>
              <a:gdLst>
                <a:gd name="connsiteX0" fmla="*/ 1371600 w 1920240"/>
                <a:gd name="connsiteY0" fmla="*/ 0 h 1691640"/>
                <a:gd name="connsiteX1" fmla="*/ 71120 w 1920240"/>
                <a:gd name="connsiteY1" fmla="*/ 589280 h 1691640"/>
                <a:gd name="connsiteX2" fmla="*/ 0 w 1920240"/>
                <a:gd name="connsiteY2" fmla="*/ 670560 h 1691640"/>
                <a:gd name="connsiteX3" fmla="*/ 40640 w 1920240"/>
                <a:gd name="connsiteY3" fmla="*/ 822960 h 1691640"/>
                <a:gd name="connsiteX4" fmla="*/ 401320 w 1920240"/>
                <a:gd name="connsiteY4" fmla="*/ 1645920 h 1691640"/>
                <a:gd name="connsiteX5" fmla="*/ 502920 w 1920240"/>
                <a:gd name="connsiteY5" fmla="*/ 1691640 h 1691640"/>
                <a:gd name="connsiteX6" fmla="*/ 604520 w 1920240"/>
                <a:gd name="connsiteY6" fmla="*/ 1661160 h 1691640"/>
                <a:gd name="connsiteX7" fmla="*/ 1920240 w 1920240"/>
                <a:gd name="connsiteY7" fmla="*/ 1016000 h 1691640"/>
                <a:gd name="connsiteX8" fmla="*/ 1371600 w 1920240"/>
                <a:gd name="connsiteY8" fmla="*/ 0 h 1691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0240" h="1691640">
                  <a:moveTo>
                    <a:pt x="1371600" y="0"/>
                  </a:moveTo>
                  <a:lnTo>
                    <a:pt x="71120" y="589280"/>
                  </a:lnTo>
                  <a:lnTo>
                    <a:pt x="0" y="670560"/>
                  </a:lnTo>
                  <a:lnTo>
                    <a:pt x="40640" y="822960"/>
                  </a:lnTo>
                  <a:lnTo>
                    <a:pt x="401320" y="1645920"/>
                  </a:lnTo>
                  <a:lnTo>
                    <a:pt x="502920" y="1691640"/>
                  </a:lnTo>
                  <a:lnTo>
                    <a:pt x="604520" y="1661160"/>
                  </a:lnTo>
                  <a:lnTo>
                    <a:pt x="1920240" y="1016000"/>
                  </a:lnTo>
                  <a:lnTo>
                    <a:pt x="1371600" y="0"/>
                  </a:lnTo>
                  <a:close/>
                </a:path>
              </a:pathLst>
            </a:custGeom>
            <a:solidFill>
              <a:schemeClr val="accent4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 238"/>
            <p:cNvSpPr/>
            <p:nvPr/>
          </p:nvSpPr>
          <p:spPr bwMode="auto">
            <a:xfrm>
              <a:off x="4394200" y="4724400"/>
              <a:ext cx="152400" cy="172720"/>
            </a:xfrm>
            <a:custGeom>
              <a:avLst/>
              <a:gdLst>
                <a:gd name="connsiteX0" fmla="*/ 25400 w 152400"/>
                <a:gd name="connsiteY0" fmla="*/ 15240 h 172720"/>
                <a:gd name="connsiteX1" fmla="*/ 0 w 152400"/>
                <a:gd name="connsiteY1" fmla="*/ 86360 h 172720"/>
                <a:gd name="connsiteX2" fmla="*/ 35560 w 152400"/>
                <a:gd name="connsiteY2" fmla="*/ 172720 h 172720"/>
                <a:gd name="connsiteX3" fmla="*/ 106680 w 152400"/>
                <a:gd name="connsiteY3" fmla="*/ 167640 h 172720"/>
                <a:gd name="connsiteX4" fmla="*/ 152400 w 152400"/>
                <a:gd name="connsiteY4" fmla="*/ 71120 h 172720"/>
                <a:gd name="connsiteX5" fmla="*/ 127000 w 152400"/>
                <a:gd name="connsiteY5" fmla="*/ 20320 h 172720"/>
                <a:gd name="connsiteX6" fmla="*/ 86360 w 152400"/>
                <a:gd name="connsiteY6" fmla="*/ 0 h 172720"/>
                <a:gd name="connsiteX7" fmla="*/ 25400 w 152400"/>
                <a:gd name="connsiteY7" fmla="*/ 15240 h 17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400" h="172720">
                  <a:moveTo>
                    <a:pt x="25400" y="15240"/>
                  </a:moveTo>
                  <a:lnTo>
                    <a:pt x="0" y="86360"/>
                  </a:lnTo>
                  <a:lnTo>
                    <a:pt x="35560" y="172720"/>
                  </a:lnTo>
                  <a:lnTo>
                    <a:pt x="106680" y="167640"/>
                  </a:lnTo>
                  <a:lnTo>
                    <a:pt x="152400" y="71120"/>
                  </a:lnTo>
                  <a:lnTo>
                    <a:pt x="127000" y="20320"/>
                  </a:lnTo>
                  <a:lnTo>
                    <a:pt x="86360" y="0"/>
                  </a:lnTo>
                  <a:lnTo>
                    <a:pt x="25400" y="1524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 239"/>
            <p:cNvSpPr/>
            <p:nvPr/>
          </p:nvSpPr>
          <p:spPr bwMode="auto">
            <a:xfrm>
              <a:off x="4282440" y="3134360"/>
              <a:ext cx="4455160" cy="2194560"/>
            </a:xfrm>
            <a:custGeom>
              <a:avLst/>
              <a:gdLst>
                <a:gd name="connsiteX0" fmla="*/ 4414520 w 4455160"/>
                <a:gd name="connsiteY0" fmla="*/ 0 h 2194560"/>
                <a:gd name="connsiteX1" fmla="*/ 2966720 w 4455160"/>
                <a:gd name="connsiteY1" fmla="*/ 589280 h 2194560"/>
                <a:gd name="connsiteX2" fmla="*/ 2499360 w 4455160"/>
                <a:gd name="connsiteY2" fmla="*/ 655320 h 2194560"/>
                <a:gd name="connsiteX3" fmla="*/ 1640840 w 4455160"/>
                <a:gd name="connsiteY3" fmla="*/ 269240 h 2194560"/>
                <a:gd name="connsiteX4" fmla="*/ 1285240 w 4455160"/>
                <a:gd name="connsiteY4" fmla="*/ 203200 h 2194560"/>
                <a:gd name="connsiteX5" fmla="*/ 1224280 w 4455160"/>
                <a:gd name="connsiteY5" fmla="*/ 284480 h 2194560"/>
                <a:gd name="connsiteX6" fmla="*/ 980440 w 4455160"/>
                <a:gd name="connsiteY6" fmla="*/ 284480 h 2194560"/>
                <a:gd name="connsiteX7" fmla="*/ 878840 w 4455160"/>
                <a:gd name="connsiteY7" fmla="*/ 406400 h 2194560"/>
                <a:gd name="connsiteX8" fmla="*/ 873760 w 4455160"/>
                <a:gd name="connsiteY8" fmla="*/ 452120 h 2194560"/>
                <a:gd name="connsiteX9" fmla="*/ 711200 w 4455160"/>
                <a:gd name="connsiteY9" fmla="*/ 457200 h 2194560"/>
                <a:gd name="connsiteX10" fmla="*/ 538480 w 4455160"/>
                <a:gd name="connsiteY10" fmla="*/ 670560 h 2194560"/>
                <a:gd name="connsiteX11" fmla="*/ 472440 w 4455160"/>
                <a:gd name="connsiteY11" fmla="*/ 797560 h 2194560"/>
                <a:gd name="connsiteX12" fmla="*/ 528320 w 4455160"/>
                <a:gd name="connsiteY12" fmla="*/ 883920 h 2194560"/>
                <a:gd name="connsiteX13" fmla="*/ 96520 w 4455160"/>
                <a:gd name="connsiteY13" fmla="*/ 828040 h 2194560"/>
                <a:gd name="connsiteX14" fmla="*/ 0 w 4455160"/>
                <a:gd name="connsiteY14" fmla="*/ 904240 h 2194560"/>
                <a:gd name="connsiteX15" fmla="*/ 96520 w 4455160"/>
                <a:gd name="connsiteY15" fmla="*/ 1056640 h 2194560"/>
                <a:gd name="connsiteX16" fmla="*/ 762000 w 4455160"/>
                <a:gd name="connsiteY16" fmla="*/ 1346200 h 2194560"/>
                <a:gd name="connsiteX17" fmla="*/ 1356360 w 4455160"/>
                <a:gd name="connsiteY17" fmla="*/ 1666240 h 2194560"/>
                <a:gd name="connsiteX18" fmla="*/ 1336040 w 4455160"/>
                <a:gd name="connsiteY18" fmla="*/ 1808480 h 2194560"/>
                <a:gd name="connsiteX19" fmla="*/ 1310640 w 4455160"/>
                <a:gd name="connsiteY19" fmla="*/ 1813560 h 2194560"/>
                <a:gd name="connsiteX20" fmla="*/ 706120 w 4455160"/>
                <a:gd name="connsiteY20" fmla="*/ 2118360 h 2194560"/>
                <a:gd name="connsiteX21" fmla="*/ 762000 w 4455160"/>
                <a:gd name="connsiteY21" fmla="*/ 2194560 h 2194560"/>
                <a:gd name="connsiteX22" fmla="*/ 995680 w 4455160"/>
                <a:gd name="connsiteY22" fmla="*/ 2179320 h 2194560"/>
                <a:gd name="connsiteX23" fmla="*/ 1315720 w 4455160"/>
                <a:gd name="connsiteY23" fmla="*/ 2194560 h 2194560"/>
                <a:gd name="connsiteX24" fmla="*/ 1874520 w 4455160"/>
                <a:gd name="connsiteY24" fmla="*/ 2092960 h 2194560"/>
                <a:gd name="connsiteX25" fmla="*/ 2809240 w 4455160"/>
                <a:gd name="connsiteY25" fmla="*/ 1742440 h 2194560"/>
                <a:gd name="connsiteX26" fmla="*/ 3286760 w 4455160"/>
                <a:gd name="connsiteY26" fmla="*/ 1584960 h 2194560"/>
                <a:gd name="connsiteX27" fmla="*/ 4455160 w 4455160"/>
                <a:gd name="connsiteY27" fmla="*/ 1280160 h 219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55160" h="2194560">
                  <a:moveTo>
                    <a:pt x="4414520" y="0"/>
                  </a:moveTo>
                  <a:lnTo>
                    <a:pt x="2966720" y="589280"/>
                  </a:lnTo>
                  <a:lnTo>
                    <a:pt x="2499360" y="655320"/>
                  </a:lnTo>
                  <a:lnTo>
                    <a:pt x="1640840" y="269240"/>
                  </a:lnTo>
                  <a:lnTo>
                    <a:pt x="1285240" y="203200"/>
                  </a:lnTo>
                  <a:lnTo>
                    <a:pt x="1224280" y="284480"/>
                  </a:lnTo>
                  <a:lnTo>
                    <a:pt x="980440" y="284480"/>
                  </a:lnTo>
                  <a:lnTo>
                    <a:pt x="878840" y="406400"/>
                  </a:lnTo>
                  <a:lnTo>
                    <a:pt x="873760" y="452120"/>
                  </a:lnTo>
                  <a:lnTo>
                    <a:pt x="711200" y="457200"/>
                  </a:lnTo>
                  <a:lnTo>
                    <a:pt x="538480" y="670560"/>
                  </a:lnTo>
                  <a:lnTo>
                    <a:pt x="472440" y="797560"/>
                  </a:lnTo>
                  <a:lnTo>
                    <a:pt x="528320" y="883920"/>
                  </a:lnTo>
                  <a:lnTo>
                    <a:pt x="96520" y="828040"/>
                  </a:lnTo>
                  <a:lnTo>
                    <a:pt x="0" y="904240"/>
                  </a:lnTo>
                  <a:lnTo>
                    <a:pt x="96520" y="1056640"/>
                  </a:lnTo>
                  <a:lnTo>
                    <a:pt x="762000" y="1346200"/>
                  </a:lnTo>
                  <a:lnTo>
                    <a:pt x="1356360" y="1666240"/>
                  </a:lnTo>
                  <a:lnTo>
                    <a:pt x="1336040" y="1808480"/>
                  </a:lnTo>
                  <a:lnTo>
                    <a:pt x="1310640" y="1813560"/>
                  </a:lnTo>
                  <a:lnTo>
                    <a:pt x="706120" y="2118360"/>
                  </a:lnTo>
                  <a:lnTo>
                    <a:pt x="762000" y="2194560"/>
                  </a:lnTo>
                  <a:lnTo>
                    <a:pt x="995680" y="2179320"/>
                  </a:lnTo>
                  <a:lnTo>
                    <a:pt x="1315720" y="2194560"/>
                  </a:lnTo>
                  <a:lnTo>
                    <a:pt x="1874520" y="2092960"/>
                  </a:lnTo>
                  <a:lnTo>
                    <a:pt x="2809240" y="1742440"/>
                  </a:lnTo>
                  <a:lnTo>
                    <a:pt x="3286760" y="1584960"/>
                  </a:lnTo>
                  <a:lnTo>
                    <a:pt x="4455160" y="128016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1" name="フリーフォーム 240"/>
            <p:cNvSpPr/>
            <p:nvPr/>
          </p:nvSpPr>
          <p:spPr bwMode="auto">
            <a:xfrm>
              <a:off x="4526280" y="3967480"/>
              <a:ext cx="4084320" cy="1310640"/>
            </a:xfrm>
            <a:custGeom>
              <a:avLst/>
              <a:gdLst>
                <a:gd name="connsiteX0" fmla="*/ 4084320 w 4084320"/>
                <a:gd name="connsiteY0" fmla="*/ 0 h 1310640"/>
                <a:gd name="connsiteX1" fmla="*/ 2687320 w 4084320"/>
                <a:gd name="connsiteY1" fmla="*/ 716280 h 1310640"/>
                <a:gd name="connsiteX2" fmla="*/ 1813560 w 4084320"/>
                <a:gd name="connsiteY2" fmla="*/ 822960 h 1310640"/>
                <a:gd name="connsiteX3" fmla="*/ 1422400 w 4084320"/>
                <a:gd name="connsiteY3" fmla="*/ 848360 h 1310640"/>
                <a:gd name="connsiteX4" fmla="*/ 1071880 w 4084320"/>
                <a:gd name="connsiteY4" fmla="*/ 624840 h 1310640"/>
                <a:gd name="connsiteX5" fmla="*/ 406400 w 4084320"/>
                <a:gd name="connsiteY5" fmla="*/ 320040 h 1310640"/>
                <a:gd name="connsiteX6" fmla="*/ 0 w 4084320"/>
                <a:gd name="connsiteY6" fmla="*/ 218440 h 1310640"/>
                <a:gd name="connsiteX7" fmla="*/ 71120 w 4084320"/>
                <a:gd name="connsiteY7" fmla="*/ 284480 h 1310640"/>
                <a:gd name="connsiteX8" fmla="*/ 604520 w 4084320"/>
                <a:gd name="connsiteY8" fmla="*/ 508000 h 1310640"/>
                <a:gd name="connsiteX9" fmla="*/ 1021080 w 4084320"/>
                <a:gd name="connsiteY9" fmla="*/ 741680 h 1310640"/>
                <a:gd name="connsiteX10" fmla="*/ 1143000 w 4084320"/>
                <a:gd name="connsiteY10" fmla="*/ 807720 h 1310640"/>
                <a:gd name="connsiteX11" fmla="*/ 1173480 w 4084320"/>
                <a:gd name="connsiteY11" fmla="*/ 980440 h 1310640"/>
                <a:gd name="connsiteX12" fmla="*/ 1132840 w 4084320"/>
                <a:gd name="connsiteY12" fmla="*/ 1026160 h 1310640"/>
                <a:gd name="connsiteX13" fmla="*/ 680720 w 4084320"/>
                <a:gd name="connsiteY13" fmla="*/ 1275080 h 1310640"/>
                <a:gd name="connsiteX14" fmla="*/ 970280 w 4084320"/>
                <a:gd name="connsiteY14" fmla="*/ 1310640 h 1310640"/>
                <a:gd name="connsiteX15" fmla="*/ 1645920 w 4084320"/>
                <a:gd name="connsiteY15" fmla="*/ 1209040 h 1310640"/>
                <a:gd name="connsiteX16" fmla="*/ 2529840 w 4084320"/>
                <a:gd name="connsiteY16" fmla="*/ 889000 h 1310640"/>
                <a:gd name="connsiteX17" fmla="*/ 2738120 w 4084320"/>
                <a:gd name="connsiteY17" fmla="*/ 797560 h 1310640"/>
                <a:gd name="connsiteX18" fmla="*/ 4069080 w 4084320"/>
                <a:gd name="connsiteY18" fmla="*/ 436880 h 1310640"/>
                <a:gd name="connsiteX19" fmla="*/ 4084320 w 4084320"/>
                <a:gd name="connsiteY19" fmla="*/ 0 h 1310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84320" h="1310640">
                  <a:moveTo>
                    <a:pt x="4084320" y="0"/>
                  </a:moveTo>
                  <a:lnTo>
                    <a:pt x="2687320" y="716280"/>
                  </a:lnTo>
                  <a:lnTo>
                    <a:pt x="1813560" y="822960"/>
                  </a:lnTo>
                  <a:lnTo>
                    <a:pt x="1422400" y="848360"/>
                  </a:lnTo>
                  <a:lnTo>
                    <a:pt x="1071880" y="624840"/>
                  </a:lnTo>
                  <a:lnTo>
                    <a:pt x="406400" y="320040"/>
                  </a:lnTo>
                  <a:lnTo>
                    <a:pt x="0" y="218440"/>
                  </a:lnTo>
                  <a:lnTo>
                    <a:pt x="71120" y="284480"/>
                  </a:lnTo>
                  <a:lnTo>
                    <a:pt x="604520" y="508000"/>
                  </a:lnTo>
                  <a:lnTo>
                    <a:pt x="1021080" y="741680"/>
                  </a:lnTo>
                  <a:lnTo>
                    <a:pt x="1143000" y="807720"/>
                  </a:lnTo>
                  <a:lnTo>
                    <a:pt x="1173480" y="980440"/>
                  </a:lnTo>
                  <a:lnTo>
                    <a:pt x="1132840" y="1026160"/>
                  </a:lnTo>
                  <a:lnTo>
                    <a:pt x="680720" y="1275080"/>
                  </a:lnTo>
                  <a:lnTo>
                    <a:pt x="970280" y="1310640"/>
                  </a:lnTo>
                  <a:lnTo>
                    <a:pt x="1645920" y="1209040"/>
                  </a:lnTo>
                  <a:lnTo>
                    <a:pt x="2529840" y="889000"/>
                  </a:lnTo>
                  <a:lnTo>
                    <a:pt x="2738120" y="797560"/>
                  </a:lnTo>
                  <a:lnTo>
                    <a:pt x="4069080" y="436880"/>
                  </a:lnTo>
                  <a:lnTo>
                    <a:pt x="408432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 241"/>
            <p:cNvSpPr/>
            <p:nvPr/>
          </p:nvSpPr>
          <p:spPr bwMode="auto">
            <a:xfrm>
              <a:off x="4826000" y="4043680"/>
              <a:ext cx="609600" cy="116840"/>
            </a:xfrm>
            <a:custGeom>
              <a:avLst/>
              <a:gdLst>
                <a:gd name="connsiteX0" fmla="*/ 0 w 609600"/>
                <a:gd name="connsiteY0" fmla="*/ 0 h 116840"/>
                <a:gd name="connsiteX1" fmla="*/ 284480 w 609600"/>
                <a:gd name="connsiteY1" fmla="*/ 35560 h 116840"/>
                <a:gd name="connsiteX2" fmla="*/ 609600 w 609600"/>
                <a:gd name="connsiteY2" fmla="*/ 116840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9600" h="116840">
                  <a:moveTo>
                    <a:pt x="0" y="0"/>
                  </a:moveTo>
                  <a:lnTo>
                    <a:pt x="284480" y="35560"/>
                  </a:lnTo>
                  <a:lnTo>
                    <a:pt x="609600" y="116840"/>
                  </a:lnTo>
                </a:path>
              </a:pathLst>
            </a:custGeom>
            <a:no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3" name="フリーフォーム 242"/>
            <p:cNvSpPr/>
            <p:nvPr/>
          </p:nvSpPr>
          <p:spPr bwMode="auto">
            <a:xfrm>
              <a:off x="4831080" y="3840480"/>
              <a:ext cx="568960" cy="309880"/>
            </a:xfrm>
            <a:custGeom>
              <a:avLst/>
              <a:gdLst>
                <a:gd name="connsiteX0" fmla="*/ 0 w 568960"/>
                <a:gd name="connsiteY0" fmla="*/ 106680 h 309880"/>
                <a:gd name="connsiteX1" fmla="*/ 45720 w 568960"/>
                <a:gd name="connsiteY1" fmla="*/ 10160 h 309880"/>
                <a:gd name="connsiteX2" fmla="*/ 132080 w 568960"/>
                <a:gd name="connsiteY2" fmla="*/ 0 h 309880"/>
                <a:gd name="connsiteX3" fmla="*/ 462280 w 568960"/>
                <a:gd name="connsiteY3" fmla="*/ 142240 h 309880"/>
                <a:gd name="connsiteX4" fmla="*/ 568960 w 568960"/>
                <a:gd name="connsiteY4" fmla="*/ 309880 h 309880"/>
                <a:gd name="connsiteX5" fmla="*/ 187960 w 568960"/>
                <a:gd name="connsiteY5" fmla="*/ 187960 h 309880"/>
                <a:gd name="connsiteX6" fmla="*/ 96520 w 568960"/>
                <a:gd name="connsiteY6" fmla="*/ 198120 h 309880"/>
                <a:gd name="connsiteX7" fmla="*/ 0 w 568960"/>
                <a:gd name="connsiteY7" fmla="*/ 106680 h 309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8960" h="309880">
                  <a:moveTo>
                    <a:pt x="0" y="106680"/>
                  </a:moveTo>
                  <a:lnTo>
                    <a:pt x="45720" y="10160"/>
                  </a:lnTo>
                  <a:lnTo>
                    <a:pt x="132080" y="0"/>
                  </a:lnTo>
                  <a:lnTo>
                    <a:pt x="462280" y="142240"/>
                  </a:lnTo>
                  <a:lnTo>
                    <a:pt x="568960" y="309880"/>
                  </a:lnTo>
                  <a:lnTo>
                    <a:pt x="187960" y="187960"/>
                  </a:lnTo>
                  <a:lnTo>
                    <a:pt x="96520" y="198120"/>
                  </a:lnTo>
                  <a:lnTo>
                    <a:pt x="0" y="10668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 243"/>
            <p:cNvSpPr/>
            <p:nvPr/>
          </p:nvSpPr>
          <p:spPr bwMode="auto">
            <a:xfrm>
              <a:off x="4886960" y="3972560"/>
              <a:ext cx="421640" cy="137160"/>
            </a:xfrm>
            <a:custGeom>
              <a:avLst/>
              <a:gdLst>
                <a:gd name="connsiteX0" fmla="*/ 421640 w 421640"/>
                <a:gd name="connsiteY0" fmla="*/ 137160 h 137160"/>
                <a:gd name="connsiteX1" fmla="*/ 233680 w 421640"/>
                <a:gd name="connsiteY1" fmla="*/ 30480 h 137160"/>
                <a:gd name="connsiteX2" fmla="*/ 116840 w 421640"/>
                <a:gd name="connsiteY2" fmla="*/ 0 h 137160"/>
                <a:gd name="connsiteX3" fmla="*/ 0 w 421640"/>
                <a:gd name="connsiteY3" fmla="*/ 71120 h 137160"/>
                <a:gd name="connsiteX4" fmla="*/ 269240 w 421640"/>
                <a:gd name="connsiteY4" fmla="*/ 106680 h 137160"/>
                <a:gd name="connsiteX5" fmla="*/ 421640 w 421640"/>
                <a:gd name="connsiteY5" fmla="*/ 137160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1640" h="137160">
                  <a:moveTo>
                    <a:pt x="421640" y="137160"/>
                  </a:moveTo>
                  <a:lnTo>
                    <a:pt x="233680" y="30480"/>
                  </a:lnTo>
                  <a:lnTo>
                    <a:pt x="116840" y="0"/>
                  </a:lnTo>
                  <a:lnTo>
                    <a:pt x="0" y="71120"/>
                  </a:lnTo>
                  <a:lnTo>
                    <a:pt x="269240" y="106680"/>
                  </a:lnTo>
                  <a:lnTo>
                    <a:pt x="421640" y="137160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 244"/>
            <p:cNvSpPr/>
            <p:nvPr/>
          </p:nvSpPr>
          <p:spPr bwMode="auto">
            <a:xfrm>
              <a:off x="5166360" y="3581400"/>
              <a:ext cx="426720" cy="193040"/>
            </a:xfrm>
            <a:custGeom>
              <a:avLst/>
              <a:gdLst>
                <a:gd name="connsiteX0" fmla="*/ 0 w 426720"/>
                <a:gd name="connsiteY0" fmla="*/ 0 h 193040"/>
                <a:gd name="connsiteX1" fmla="*/ 284480 w 426720"/>
                <a:gd name="connsiteY1" fmla="*/ 147320 h 193040"/>
                <a:gd name="connsiteX2" fmla="*/ 426720 w 426720"/>
                <a:gd name="connsiteY2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6720" h="193040">
                  <a:moveTo>
                    <a:pt x="0" y="0"/>
                  </a:moveTo>
                  <a:lnTo>
                    <a:pt x="284480" y="147320"/>
                  </a:lnTo>
                  <a:lnTo>
                    <a:pt x="426720" y="193040"/>
                  </a:lnTo>
                </a:path>
              </a:pathLst>
            </a:custGeom>
            <a:no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6" name="フリーフォーム 245"/>
            <p:cNvSpPr/>
            <p:nvPr/>
          </p:nvSpPr>
          <p:spPr bwMode="auto">
            <a:xfrm>
              <a:off x="5516880" y="3418840"/>
              <a:ext cx="269240" cy="106680"/>
            </a:xfrm>
            <a:custGeom>
              <a:avLst/>
              <a:gdLst>
                <a:gd name="connsiteX0" fmla="*/ 0 w 269240"/>
                <a:gd name="connsiteY0" fmla="*/ 0 h 106680"/>
                <a:gd name="connsiteX1" fmla="*/ 127000 w 269240"/>
                <a:gd name="connsiteY1" fmla="*/ 81280 h 106680"/>
                <a:gd name="connsiteX2" fmla="*/ 269240 w 269240"/>
                <a:gd name="connsiteY2" fmla="*/ 106680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9240" h="106680">
                  <a:moveTo>
                    <a:pt x="0" y="0"/>
                  </a:moveTo>
                  <a:lnTo>
                    <a:pt x="127000" y="81280"/>
                  </a:lnTo>
                  <a:lnTo>
                    <a:pt x="269240" y="106680"/>
                  </a:lnTo>
                </a:path>
              </a:pathLst>
            </a:custGeom>
            <a:no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62" name="グループ化 261"/>
          <p:cNvGrpSpPr/>
          <p:nvPr/>
        </p:nvGrpSpPr>
        <p:grpSpPr>
          <a:xfrm>
            <a:off x="7852361" y="5044867"/>
            <a:ext cx="1674614" cy="812639"/>
            <a:chOff x="7852361" y="5044867"/>
            <a:chExt cx="1674614" cy="812639"/>
          </a:xfrm>
        </p:grpSpPr>
        <p:grpSp>
          <p:nvGrpSpPr>
            <p:cNvPr id="247" name="グループ化 246"/>
            <p:cNvGrpSpPr/>
            <p:nvPr/>
          </p:nvGrpSpPr>
          <p:grpSpPr>
            <a:xfrm>
              <a:off x="7878324" y="5044867"/>
              <a:ext cx="1648651" cy="812639"/>
              <a:chOff x="4079240" y="3134360"/>
              <a:chExt cx="4658360" cy="2296160"/>
            </a:xfrm>
          </p:grpSpPr>
          <p:sp>
            <p:nvSpPr>
              <p:cNvPr id="248" name="フリーフォーム 247"/>
              <p:cNvSpPr/>
              <p:nvPr/>
            </p:nvSpPr>
            <p:spPr bwMode="auto">
              <a:xfrm>
                <a:off x="4079240" y="3738880"/>
                <a:ext cx="1920240" cy="1691640"/>
              </a:xfrm>
              <a:custGeom>
                <a:avLst/>
                <a:gdLst>
                  <a:gd name="connsiteX0" fmla="*/ 1371600 w 1920240"/>
                  <a:gd name="connsiteY0" fmla="*/ 0 h 1691640"/>
                  <a:gd name="connsiteX1" fmla="*/ 71120 w 1920240"/>
                  <a:gd name="connsiteY1" fmla="*/ 589280 h 1691640"/>
                  <a:gd name="connsiteX2" fmla="*/ 0 w 1920240"/>
                  <a:gd name="connsiteY2" fmla="*/ 670560 h 1691640"/>
                  <a:gd name="connsiteX3" fmla="*/ 40640 w 1920240"/>
                  <a:gd name="connsiteY3" fmla="*/ 822960 h 1691640"/>
                  <a:gd name="connsiteX4" fmla="*/ 401320 w 1920240"/>
                  <a:gd name="connsiteY4" fmla="*/ 1645920 h 1691640"/>
                  <a:gd name="connsiteX5" fmla="*/ 502920 w 1920240"/>
                  <a:gd name="connsiteY5" fmla="*/ 1691640 h 1691640"/>
                  <a:gd name="connsiteX6" fmla="*/ 604520 w 1920240"/>
                  <a:gd name="connsiteY6" fmla="*/ 1661160 h 1691640"/>
                  <a:gd name="connsiteX7" fmla="*/ 1920240 w 1920240"/>
                  <a:gd name="connsiteY7" fmla="*/ 1016000 h 1691640"/>
                  <a:gd name="connsiteX8" fmla="*/ 1371600 w 1920240"/>
                  <a:gd name="connsiteY8" fmla="*/ 0 h 1691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20240" h="1691640">
                    <a:moveTo>
                      <a:pt x="1371600" y="0"/>
                    </a:moveTo>
                    <a:lnTo>
                      <a:pt x="71120" y="589280"/>
                    </a:lnTo>
                    <a:lnTo>
                      <a:pt x="0" y="670560"/>
                    </a:lnTo>
                    <a:lnTo>
                      <a:pt x="40640" y="822960"/>
                    </a:lnTo>
                    <a:lnTo>
                      <a:pt x="401320" y="1645920"/>
                    </a:lnTo>
                    <a:lnTo>
                      <a:pt x="502920" y="1691640"/>
                    </a:lnTo>
                    <a:lnTo>
                      <a:pt x="604520" y="1661160"/>
                    </a:lnTo>
                    <a:lnTo>
                      <a:pt x="1920240" y="1016000"/>
                    </a:lnTo>
                    <a:lnTo>
                      <a:pt x="137160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 248"/>
              <p:cNvSpPr/>
              <p:nvPr/>
            </p:nvSpPr>
            <p:spPr bwMode="auto">
              <a:xfrm>
                <a:off x="4394200" y="4724400"/>
                <a:ext cx="152400" cy="172720"/>
              </a:xfrm>
              <a:custGeom>
                <a:avLst/>
                <a:gdLst>
                  <a:gd name="connsiteX0" fmla="*/ 25400 w 152400"/>
                  <a:gd name="connsiteY0" fmla="*/ 15240 h 172720"/>
                  <a:gd name="connsiteX1" fmla="*/ 0 w 152400"/>
                  <a:gd name="connsiteY1" fmla="*/ 86360 h 172720"/>
                  <a:gd name="connsiteX2" fmla="*/ 35560 w 152400"/>
                  <a:gd name="connsiteY2" fmla="*/ 172720 h 172720"/>
                  <a:gd name="connsiteX3" fmla="*/ 106680 w 152400"/>
                  <a:gd name="connsiteY3" fmla="*/ 167640 h 172720"/>
                  <a:gd name="connsiteX4" fmla="*/ 152400 w 152400"/>
                  <a:gd name="connsiteY4" fmla="*/ 71120 h 172720"/>
                  <a:gd name="connsiteX5" fmla="*/ 127000 w 152400"/>
                  <a:gd name="connsiteY5" fmla="*/ 20320 h 172720"/>
                  <a:gd name="connsiteX6" fmla="*/ 86360 w 152400"/>
                  <a:gd name="connsiteY6" fmla="*/ 0 h 172720"/>
                  <a:gd name="connsiteX7" fmla="*/ 25400 w 152400"/>
                  <a:gd name="connsiteY7" fmla="*/ 15240 h 172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400" h="172720">
                    <a:moveTo>
                      <a:pt x="25400" y="15240"/>
                    </a:moveTo>
                    <a:lnTo>
                      <a:pt x="0" y="86360"/>
                    </a:lnTo>
                    <a:lnTo>
                      <a:pt x="35560" y="172720"/>
                    </a:lnTo>
                    <a:lnTo>
                      <a:pt x="106680" y="167640"/>
                    </a:lnTo>
                    <a:lnTo>
                      <a:pt x="152400" y="71120"/>
                    </a:lnTo>
                    <a:lnTo>
                      <a:pt x="127000" y="20320"/>
                    </a:lnTo>
                    <a:lnTo>
                      <a:pt x="86360" y="0"/>
                    </a:lnTo>
                    <a:lnTo>
                      <a:pt x="25400" y="1524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 249"/>
              <p:cNvSpPr/>
              <p:nvPr/>
            </p:nvSpPr>
            <p:spPr bwMode="auto">
              <a:xfrm>
                <a:off x="4282440" y="3134360"/>
                <a:ext cx="4455160" cy="2194560"/>
              </a:xfrm>
              <a:custGeom>
                <a:avLst/>
                <a:gdLst>
                  <a:gd name="connsiteX0" fmla="*/ 4414520 w 4455160"/>
                  <a:gd name="connsiteY0" fmla="*/ 0 h 2194560"/>
                  <a:gd name="connsiteX1" fmla="*/ 2966720 w 4455160"/>
                  <a:gd name="connsiteY1" fmla="*/ 589280 h 2194560"/>
                  <a:gd name="connsiteX2" fmla="*/ 2499360 w 4455160"/>
                  <a:gd name="connsiteY2" fmla="*/ 655320 h 2194560"/>
                  <a:gd name="connsiteX3" fmla="*/ 1640840 w 4455160"/>
                  <a:gd name="connsiteY3" fmla="*/ 269240 h 2194560"/>
                  <a:gd name="connsiteX4" fmla="*/ 1285240 w 4455160"/>
                  <a:gd name="connsiteY4" fmla="*/ 203200 h 2194560"/>
                  <a:gd name="connsiteX5" fmla="*/ 1224280 w 4455160"/>
                  <a:gd name="connsiteY5" fmla="*/ 284480 h 2194560"/>
                  <a:gd name="connsiteX6" fmla="*/ 980440 w 4455160"/>
                  <a:gd name="connsiteY6" fmla="*/ 284480 h 2194560"/>
                  <a:gd name="connsiteX7" fmla="*/ 878840 w 4455160"/>
                  <a:gd name="connsiteY7" fmla="*/ 406400 h 2194560"/>
                  <a:gd name="connsiteX8" fmla="*/ 873760 w 4455160"/>
                  <a:gd name="connsiteY8" fmla="*/ 452120 h 2194560"/>
                  <a:gd name="connsiteX9" fmla="*/ 711200 w 4455160"/>
                  <a:gd name="connsiteY9" fmla="*/ 457200 h 2194560"/>
                  <a:gd name="connsiteX10" fmla="*/ 538480 w 4455160"/>
                  <a:gd name="connsiteY10" fmla="*/ 670560 h 2194560"/>
                  <a:gd name="connsiteX11" fmla="*/ 472440 w 4455160"/>
                  <a:gd name="connsiteY11" fmla="*/ 797560 h 2194560"/>
                  <a:gd name="connsiteX12" fmla="*/ 528320 w 4455160"/>
                  <a:gd name="connsiteY12" fmla="*/ 883920 h 2194560"/>
                  <a:gd name="connsiteX13" fmla="*/ 96520 w 4455160"/>
                  <a:gd name="connsiteY13" fmla="*/ 828040 h 2194560"/>
                  <a:gd name="connsiteX14" fmla="*/ 0 w 4455160"/>
                  <a:gd name="connsiteY14" fmla="*/ 904240 h 2194560"/>
                  <a:gd name="connsiteX15" fmla="*/ 96520 w 4455160"/>
                  <a:gd name="connsiteY15" fmla="*/ 1056640 h 2194560"/>
                  <a:gd name="connsiteX16" fmla="*/ 762000 w 4455160"/>
                  <a:gd name="connsiteY16" fmla="*/ 1346200 h 2194560"/>
                  <a:gd name="connsiteX17" fmla="*/ 1356360 w 4455160"/>
                  <a:gd name="connsiteY17" fmla="*/ 1666240 h 2194560"/>
                  <a:gd name="connsiteX18" fmla="*/ 1336040 w 4455160"/>
                  <a:gd name="connsiteY18" fmla="*/ 1808480 h 2194560"/>
                  <a:gd name="connsiteX19" fmla="*/ 1310640 w 4455160"/>
                  <a:gd name="connsiteY19" fmla="*/ 1813560 h 2194560"/>
                  <a:gd name="connsiteX20" fmla="*/ 706120 w 4455160"/>
                  <a:gd name="connsiteY20" fmla="*/ 2118360 h 2194560"/>
                  <a:gd name="connsiteX21" fmla="*/ 762000 w 4455160"/>
                  <a:gd name="connsiteY21" fmla="*/ 2194560 h 2194560"/>
                  <a:gd name="connsiteX22" fmla="*/ 995680 w 4455160"/>
                  <a:gd name="connsiteY22" fmla="*/ 2179320 h 2194560"/>
                  <a:gd name="connsiteX23" fmla="*/ 1315720 w 4455160"/>
                  <a:gd name="connsiteY23" fmla="*/ 2194560 h 2194560"/>
                  <a:gd name="connsiteX24" fmla="*/ 1874520 w 4455160"/>
                  <a:gd name="connsiteY24" fmla="*/ 2092960 h 2194560"/>
                  <a:gd name="connsiteX25" fmla="*/ 2809240 w 4455160"/>
                  <a:gd name="connsiteY25" fmla="*/ 1742440 h 2194560"/>
                  <a:gd name="connsiteX26" fmla="*/ 3286760 w 4455160"/>
                  <a:gd name="connsiteY26" fmla="*/ 1584960 h 2194560"/>
                  <a:gd name="connsiteX27" fmla="*/ 4455160 w 4455160"/>
                  <a:gd name="connsiteY27" fmla="*/ 1280160 h 219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455160" h="2194560">
                    <a:moveTo>
                      <a:pt x="4414520" y="0"/>
                    </a:moveTo>
                    <a:lnTo>
                      <a:pt x="2966720" y="589280"/>
                    </a:lnTo>
                    <a:lnTo>
                      <a:pt x="2499360" y="655320"/>
                    </a:lnTo>
                    <a:lnTo>
                      <a:pt x="1640840" y="269240"/>
                    </a:lnTo>
                    <a:lnTo>
                      <a:pt x="1285240" y="203200"/>
                    </a:lnTo>
                    <a:lnTo>
                      <a:pt x="1224280" y="284480"/>
                    </a:lnTo>
                    <a:lnTo>
                      <a:pt x="980440" y="284480"/>
                    </a:lnTo>
                    <a:lnTo>
                      <a:pt x="878840" y="406400"/>
                    </a:lnTo>
                    <a:lnTo>
                      <a:pt x="873760" y="452120"/>
                    </a:lnTo>
                    <a:lnTo>
                      <a:pt x="711200" y="457200"/>
                    </a:lnTo>
                    <a:lnTo>
                      <a:pt x="538480" y="670560"/>
                    </a:lnTo>
                    <a:lnTo>
                      <a:pt x="472440" y="797560"/>
                    </a:lnTo>
                    <a:lnTo>
                      <a:pt x="528320" y="883920"/>
                    </a:lnTo>
                    <a:lnTo>
                      <a:pt x="96520" y="828040"/>
                    </a:lnTo>
                    <a:lnTo>
                      <a:pt x="0" y="904240"/>
                    </a:lnTo>
                    <a:lnTo>
                      <a:pt x="96520" y="1056640"/>
                    </a:lnTo>
                    <a:lnTo>
                      <a:pt x="762000" y="1346200"/>
                    </a:lnTo>
                    <a:lnTo>
                      <a:pt x="1356360" y="1666240"/>
                    </a:lnTo>
                    <a:lnTo>
                      <a:pt x="1336040" y="1808480"/>
                    </a:lnTo>
                    <a:lnTo>
                      <a:pt x="1310640" y="1813560"/>
                    </a:lnTo>
                    <a:lnTo>
                      <a:pt x="706120" y="2118360"/>
                    </a:lnTo>
                    <a:lnTo>
                      <a:pt x="762000" y="2194560"/>
                    </a:lnTo>
                    <a:lnTo>
                      <a:pt x="995680" y="2179320"/>
                    </a:lnTo>
                    <a:lnTo>
                      <a:pt x="1315720" y="2194560"/>
                    </a:lnTo>
                    <a:lnTo>
                      <a:pt x="1874520" y="2092960"/>
                    </a:lnTo>
                    <a:lnTo>
                      <a:pt x="2809240" y="1742440"/>
                    </a:lnTo>
                    <a:lnTo>
                      <a:pt x="3286760" y="1584960"/>
                    </a:lnTo>
                    <a:lnTo>
                      <a:pt x="4455160" y="128016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1" name="フリーフォーム 250"/>
              <p:cNvSpPr/>
              <p:nvPr/>
            </p:nvSpPr>
            <p:spPr bwMode="auto">
              <a:xfrm>
                <a:off x="4526280" y="3967480"/>
                <a:ext cx="4084320" cy="1310640"/>
              </a:xfrm>
              <a:custGeom>
                <a:avLst/>
                <a:gdLst>
                  <a:gd name="connsiteX0" fmla="*/ 4084320 w 4084320"/>
                  <a:gd name="connsiteY0" fmla="*/ 0 h 1310640"/>
                  <a:gd name="connsiteX1" fmla="*/ 2687320 w 4084320"/>
                  <a:gd name="connsiteY1" fmla="*/ 716280 h 1310640"/>
                  <a:gd name="connsiteX2" fmla="*/ 1813560 w 4084320"/>
                  <a:gd name="connsiteY2" fmla="*/ 822960 h 1310640"/>
                  <a:gd name="connsiteX3" fmla="*/ 1422400 w 4084320"/>
                  <a:gd name="connsiteY3" fmla="*/ 848360 h 1310640"/>
                  <a:gd name="connsiteX4" fmla="*/ 1071880 w 4084320"/>
                  <a:gd name="connsiteY4" fmla="*/ 624840 h 1310640"/>
                  <a:gd name="connsiteX5" fmla="*/ 406400 w 4084320"/>
                  <a:gd name="connsiteY5" fmla="*/ 320040 h 1310640"/>
                  <a:gd name="connsiteX6" fmla="*/ 0 w 4084320"/>
                  <a:gd name="connsiteY6" fmla="*/ 218440 h 1310640"/>
                  <a:gd name="connsiteX7" fmla="*/ 71120 w 4084320"/>
                  <a:gd name="connsiteY7" fmla="*/ 284480 h 1310640"/>
                  <a:gd name="connsiteX8" fmla="*/ 604520 w 4084320"/>
                  <a:gd name="connsiteY8" fmla="*/ 508000 h 1310640"/>
                  <a:gd name="connsiteX9" fmla="*/ 1021080 w 4084320"/>
                  <a:gd name="connsiteY9" fmla="*/ 741680 h 1310640"/>
                  <a:gd name="connsiteX10" fmla="*/ 1143000 w 4084320"/>
                  <a:gd name="connsiteY10" fmla="*/ 807720 h 1310640"/>
                  <a:gd name="connsiteX11" fmla="*/ 1173480 w 4084320"/>
                  <a:gd name="connsiteY11" fmla="*/ 980440 h 1310640"/>
                  <a:gd name="connsiteX12" fmla="*/ 1132840 w 4084320"/>
                  <a:gd name="connsiteY12" fmla="*/ 1026160 h 1310640"/>
                  <a:gd name="connsiteX13" fmla="*/ 680720 w 4084320"/>
                  <a:gd name="connsiteY13" fmla="*/ 1275080 h 1310640"/>
                  <a:gd name="connsiteX14" fmla="*/ 970280 w 4084320"/>
                  <a:gd name="connsiteY14" fmla="*/ 1310640 h 1310640"/>
                  <a:gd name="connsiteX15" fmla="*/ 1645920 w 4084320"/>
                  <a:gd name="connsiteY15" fmla="*/ 1209040 h 1310640"/>
                  <a:gd name="connsiteX16" fmla="*/ 2529840 w 4084320"/>
                  <a:gd name="connsiteY16" fmla="*/ 889000 h 1310640"/>
                  <a:gd name="connsiteX17" fmla="*/ 2738120 w 4084320"/>
                  <a:gd name="connsiteY17" fmla="*/ 797560 h 1310640"/>
                  <a:gd name="connsiteX18" fmla="*/ 4069080 w 4084320"/>
                  <a:gd name="connsiteY18" fmla="*/ 436880 h 1310640"/>
                  <a:gd name="connsiteX19" fmla="*/ 4084320 w 4084320"/>
                  <a:gd name="connsiteY19" fmla="*/ 0 h 131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84320" h="1310640">
                    <a:moveTo>
                      <a:pt x="4084320" y="0"/>
                    </a:moveTo>
                    <a:lnTo>
                      <a:pt x="2687320" y="716280"/>
                    </a:lnTo>
                    <a:lnTo>
                      <a:pt x="1813560" y="822960"/>
                    </a:lnTo>
                    <a:lnTo>
                      <a:pt x="1422400" y="848360"/>
                    </a:lnTo>
                    <a:lnTo>
                      <a:pt x="1071880" y="624840"/>
                    </a:lnTo>
                    <a:lnTo>
                      <a:pt x="406400" y="320040"/>
                    </a:lnTo>
                    <a:lnTo>
                      <a:pt x="0" y="218440"/>
                    </a:lnTo>
                    <a:lnTo>
                      <a:pt x="71120" y="284480"/>
                    </a:lnTo>
                    <a:lnTo>
                      <a:pt x="604520" y="508000"/>
                    </a:lnTo>
                    <a:lnTo>
                      <a:pt x="1021080" y="741680"/>
                    </a:lnTo>
                    <a:lnTo>
                      <a:pt x="1143000" y="807720"/>
                    </a:lnTo>
                    <a:lnTo>
                      <a:pt x="1173480" y="980440"/>
                    </a:lnTo>
                    <a:lnTo>
                      <a:pt x="1132840" y="1026160"/>
                    </a:lnTo>
                    <a:lnTo>
                      <a:pt x="680720" y="1275080"/>
                    </a:lnTo>
                    <a:lnTo>
                      <a:pt x="970280" y="1310640"/>
                    </a:lnTo>
                    <a:lnTo>
                      <a:pt x="1645920" y="1209040"/>
                    </a:lnTo>
                    <a:lnTo>
                      <a:pt x="2529840" y="889000"/>
                    </a:lnTo>
                    <a:lnTo>
                      <a:pt x="2738120" y="797560"/>
                    </a:lnTo>
                    <a:lnTo>
                      <a:pt x="4069080" y="436880"/>
                    </a:lnTo>
                    <a:lnTo>
                      <a:pt x="40843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 251"/>
              <p:cNvSpPr/>
              <p:nvPr/>
            </p:nvSpPr>
            <p:spPr bwMode="auto">
              <a:xfrm>
                <a:off x="4826000" y="4043680"/>
                <a:ext cx="609600" cy="116840"/>
              </a:xfrm>
              <a:custGeom>
                <a:avLst/>
                <a:gdLst>
                  <a:gd name="connsiteX0" fmla="*/ 0 w 609600"/>
                  <a:gd name="connsiteY0" fmla="*/ 0 h 116840"/>
                  <a:gd name="connsiteX1" fmla="*/ 284480 w 609600"/>
                  <a:gd name="connsiteY1" fmla="*/ 35560 h 116840"/>
                  <a:gd name="connsiteX2" fmla="*/ 609600 w 609600"/>
                  <a:gd name="connsiteY2" fmla="*/ 116840 h 1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9600" h="116840">
                    <a:moveTo>
                      <a:pt x="0" y="0"/>
                    </a:moveTo>
                    <a:lnTo>
                      <a:pt x="284480" y="35560"/>
                    </a:lnTo>
                    <a:lnTo>
                      <a:pt x="609600" y="11684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3" name="フリーフォーム 252"/>
              <p:cNvSpPr/>
              <p:nvPr/>
            </p:nvSpPr>
            <p:spPr bwMode="auto">
              <a:xfrm>
                <a:off x="4831080" y="3840480"/>
                <a:ext cx="568960" cy="309880"/>
              </a:xfrm>
              <a:custGeom>
                <a:avLst/>
                <a:gdLst>
                  <a:gd name="connsiteX0" fmla="*/ 0 w 568960"/>
                  <a:gd name="connsiteY0" fmla="*/ 106680 h 309880"/>
                  <a:gd name="connsiteX1" fmla="*/ 45720 w 568960"/>
                  <a:gd name="connsiteY1" fmla="*/ 10160 h 309880"/>
                  <a:gd name="connsiteX2" fmla="*/ 132080 w 568960"/>
                  <a:gd name="connsiteY2" fmla="*/ 0 h 309880"/>
                  <a:gd name="connsiteX3" fmla="*/ 462280 w 568960"/>
                  <a:gd name="connsiteY3" fmla="*/ 142240 h 309880"/>
                  <a:gd name="connsiteX4" fmla="*/ 568960 w 568960"/>
                  <a:gd name="connsiteY4" fmla="*/ 309880 h 309880"/>
                  <a:gd name="connsiteX5" fmla="*/ 187960 w 568960"/>
                  <a:gd name="connsiteY5" fmla="*/ 187960 h 309880"/>
                  <a:gd name="connsiteX6" fmla="*/ 96520 w 568960"/>
                  <a:gd name="connsiteY6" fmla="*/ 198120 h 309880"/>
                  <a:gd name="connsiteX7" fmla="*/ 0 w 568960"/>
                  <a:gd name="connsiteY7" fmla="*/ 106680 h 3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8960" h="309880">
                    <a:moveTo>
                      <a:pt x="0" y="106680"/>
                    </a:moveTo>
                    <a:lnTo>
                      <a:pt x="45720" y="10160"/>
                    </a:lnTo>
                    <a:lnTo>
                      <a:pt x="132080" y="0"/>
                    </a:lnTo>
                    <a:lnTo>
                      <a:pt x="462280" y="142240"/>
                    </a:lnTo>
                    <a:lnTo>
                      <a:pt x="568960" y="309880"/>
                    </a:lnTo>
                    <a:lnTo>
                      <a:pt x="187960" y="187960"/>
                    </a:lnTo>
                    <a:lnTo>
                      <a:pt x="96520" y="198120"/>
                    </a:lnTo>
                    <a:lnTo>
                      <a:pt x="0" y="10668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 253"/>
              <p:cNvSpPr/>
              <p:nvPr/>
            </p:nvSpPr>
            <p:spPr bwMode="auto">
              <a:xfrm>
                <a:off x="4886960" y="3972560"/>
                <a:ext cx="421640" cy="137160"/>
              </a:xfrm>
              <a:custGeom>
                <a:avLst/>
                <a:gdLst>
                  <a:gd name="connsiteX0" fmla="*/ 421640 w 421640"/>
                  <a:gd name="connsiteY0" fmla="*/ 137160 h 137160"/>
                  <a:gd name="connsiteX1" fmla="*/ 233680 w 421640"/>
                  <a:gd name="connsiteY1" fmla="*/ 30480 h 137160"/>
                  <a:gd name="connsiteX2" fmla="*/ 116840 w 421640"/>
                  <a:gd name="connsiteY2" fmla="*/ 0 h 137160"/>
                  <a:gd name="connsiteX3" fmla="*/ 0 w 421640"/>
                  <a:gd name="connsiteY3" fmla="*/ 71120 h 137160"/>
                  <a:gd name="connsiteX4" fmla="*/ 269240 w 421640"/>
                  <a:gd name="connsiteY4" fmla="*/ 106680 h 137160"/>
                  <a:gd name="connsiteX5" fmla="*/ 421640 w 421640"/>
                  <a:gd name="connsiteY5" fmla="*/ 13716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1640" h="137160">
                    <a:moveTo>
                      <a:pt x="421640" y="137160"/>
                    </a:moveTo>
                    <a:lnTo>
                      <a:pt x="233680" y="30480"/>
                    </a:lnTo>
                    <a:lnTo>
                      <a:pt x="116840" y="0"/>
                    </a:lnTo>
                    <a:lnTo>
                      <a:pt x="0" y="71120"/>
                    </a:lnTo>
                    <a:lnTo>
                      <a:pt x="269240" y="106680"/>
                    </a:lnTo>
                    <a:lnTo>
                      <a:pt x="421640" y="13716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 254"/>
              <p:cNvSpPr/>
              <p:nvPr/>
            </p:nvSpPr>
            <p:spPr bwMode="auto">
              <a:xfrm>
                <a:off x="5166360" y="3581400"/>
                <a:ext cx="426720" cy="193040"/>
              </a:xfrm>
              <a:custGeom>
                <a:avLst/>
                <a:gdLst>
                  <a:gd name="connsiteX0" fmla="*/ 0 w 426720"/>
                  <a:gd name="connsiteY0" fmla="*/ 0 h 193040"/>
                  <a:gd name="connsiteX1" fmla="*/ 284480 w 426720"/>
                  <a:gd name="connsiteY1" fmla="*/ 147320 h 193040"/>
                  <a:gd name="connsiteX2" fmla="*/ 426720 w 426720"/>
                  <a:gd name="connsiteY2" fmla="*/ 193040 h 19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26720" h="193040">
                    <a:moveTo>
                      <a:pt x="0" y="0"/>
                    </a:moveTo>
                    <a:lnTo>
                      <a:pt x="284480" y="147320"/>
                    </a:lnTo>
                    <a:lnTo>
                      <a:pt x="426720" y="19304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6" name="フリーフォーム 255"/>
              <p:cNvSpPr/>
              <p:nvPr/>
            </p:nvSpPr>
            <p:spPr bwMode="auto">
              <a:xfrm>
                <a:off x="5516880" y="3418840"/>
                <a:ext cx="269240" cy="106680"/>
              </a:xfrm>
              <a:custGeom>
                <a:avLst/>
                <a:gdLst>
                  <a:gd name="connsiteX0" fmla="*/ 0 w 269240"/>
                  <a:gd name="connsiteY0" fmla="*/ 0 h 106680"/>
                  <a:gd name="connsiteX1" fmla="*/ 127000 w 269240"/>
                  <a:gd name="connsiteY1" fmla="*/ 81280 h 106680"/>
                  <a:gd name="connsiteX2" fmla="*/ 269240 w 269240"/>
                  <a:gd name="connsiteY2" fmla="*/ 106680 h 106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9240" h="106680">
                    <a:moveTo>
                      <a:pt x="0" y="0"/>
                    </a:moveTo>
                    <a:lnTo>
                      <a:pt x="127000" y="81280"/>
                    </a:lnTo>
                    <a:lnTo>
                      <a:pt x="269240" y="10668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7" name="環状矢印 256"/>
            <p:cNvSpPr/>
            <p:nvPr/>
          </p:nvSpPr>
          <p:spPr bwMode="auto">
            <a:xfrm rot="11929627" flipV="1">
              <a:off x="7852361" y="5083681"/>
              <a:ext cx="368351" cy="540060"/>
            </a:xfrm>
            <a:prstGeom prst="circularArrow">
              <a:avLst>
                <a:gd name="adj1" fmla="val 18149"/>
                <a:gd name="adj2" fmla="val 2423048"/>
                <a:gd name="adj3" fmla="val 19629058"/>
                <a:gd name="adj4" fmla="val 11020067"/>
                <a:gd name="adj5" fmla="val 17387"/>
              </a:avLst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6671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グループ化 62"/>
          <p:cNvGrpSpPr/>
          <p:nvPr/>
        </p:nvGrpSpPr>
        <p:grpSpPr>
          <a:xfrm>
            <a:off x="381284" y="3046986"/>
            <a:ext cx="1601386" cy="1161389"/>
            <a:chOff x="2170176" y="2950464"/>
            <a:chExt cx="4218432" cy="2535936"/>
          </a:xfrm>
        </p:grpSpPr>
        <p:sp>
          <p:nvSpPr>
            <p:cNvPr id="64" name="フリーフォーム 63"/>
            <p:cNvSpPr/>
            <p:nvPr/>
          </p:nvSpPr>
          <p:spPr bwMode="auto">
            <a:xfrm>
              <a:off x="3590544" y="3834384"/>
              <a:ext cx="2798064" cy="1652016"/>
            </a:xfrm>
            <a:custGeom>
              <a:avLst/>
              <a:gdLst>
                <a:gd name="connsiteX0" fmla="*/ 2700528 w 2798064"/>
                <a:gd name="connsiteY0" fmla="*/ 188976 h 1652016"/>
                <a:gd name="connsiteX1" fmla="*/ 1170432 w 2798064"/>
                <a:gd name="connsiteY1" fmla="*/ 310896 h 1652016"/>
                <a:gd name="connsiteX2" fmla="*/ 786384 w 2798064"/>
                <a:gd name="connsiteY2" fmla="*/ 85344 h 1652016"/>
                <a:gd name="connsiteX3" fmla="*/ 451104 w 2798064"/>
                <a:gd name="connsiteY3" fmla="*/ 0 h 1652016"/>
                <a:gd name="connsiteX4" fmla="*/ 0 w 2798064"/>
                <a:gd name="connsiteY4" fmla="*/ 390144 h 1652016"/>
                <a:gd name="connsiteX5" fmla="*/ 54864 w 2798064"/>
                <a:gd name="connsiteY5" fmla="*/ 1194816 h 1652016"/>
                <a:gd name="connsiteX6" fmla="*/ 225552 w 2798064"/>
                <a:gd name="connsiteY6" fmla="*/ 1554480 h 1652016"/>
                <a:gd name="connsiteX7" fmla="*/ 573024 w 2798064"/>
                <a:gd name="connsiteY7" fmla="*/ 1652016 h 1652016"/>
                <a:gd name="connsiteX8" fmla="*/ 1085088 w 2798064"/>
                <a:gd name="connsiteY8" fmla="*/ 1463040 h 1652016"/>
                <a:gd name="connsiteX9" fmla="*/ 1347216 w 2798064"/>
                <a:gd name="connsiteY9" fmla="*/ 1316736 h 1652016"/>
                <a:gd name="connsiteX10" fmla="*/ 2798064 w 2798064"/>
                <a:gd name="connsiteY10" fmla="*/ 1286256 h 165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98064" h="1652016">
                  <a:moveTo>
                    <a:pt x="2700528" y="188976"/>
                  </a:moveTo>
                  <a:lnTo>
                    <a:pt x="1170432" y="310896"/>
                  </a:lnTo>
                  <a:lnTo>
                    <a:pt x="786384" y="85344"/>
                  </a:lnTo>
                  <a:lnTo>
                    <a:pt x="451104" y="0"/>
                  </a:lnTo>
                  <a:lnTo>
                    <a:pt x="0" y="390144"/>
                  </a:lnTo>
                  <a:lnTo>
                    <a:pt x="54864" y="1194816"/>
                  </a:lnTo>
                  <a:lnTo>
                    <a:pt x="225552" y="1554480"/>
                  </a:lnTo>
                  <a:lnTo>
                    <a:pt x="573024" y="1652016"/>
                  </a:lnTo>
                  <a:lnTo>
                    <a:pt x="1085088" y="1463040"/>
                  </a:lnTo>
                  <a:lnTo>
                    <a:pt x="1347216" y="1316736"/>
                  </a:lnTo>
                  <a:lnTo>
                    <a:pt x="2798064" y="1286256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フリーフォーム 64"/>
            <p:cNvSpPr/>
            <p:nvPr/>
          </p:nvSpPr>
          <p:spPr bwMode="auto">
            <a:xfrm>
              <a:off x="2170176" y="2950464"/>
              <a:ext cx="2029968" cy="1584960"/>
            </a:xfrm>
            <a:custGeom>
              <a:avLst/>
              <a:gdLst>
                <a:gd name="connsiteX0" fmla="*/ 256032 w 2029968"/>
                <a:gd name="connsiteY0" fmla="*/ 0 h 1584960"/>
                <a:gd name="connsiteX1" fmla="*/ 182880 w 2029968"/>
                <a:gd name="connsiteY1" fmla="*/ 36576 h 1584960"/>
                <a:gd name="connsiteX2" fmla="*/ 0 w 2029968"/>
                <a:gd name="connsiteY2" fmla="*/ 902208 h 1584960"/>
                <a:gd name="connsiteX3" fmla="*/ 18288 w 2029968"/>
                <a:gd name="connsiteY3" fmla="*/ 957072 h 1584960"/>
                <a:gd name="connsiteX4" fmla="*/ 1548384 w 2029968"/>
                <a:gd name="connsiteY4" fmla="*/ 1536192 h 1584960"/>
                <a:gd name="connsiteX5" fmla="*/ 1743456 w 2029968"/>
                <a:gd name="connsiteY5" fmla="*/ 1584960 h 1584960"/>
                <a:gd name="connsiteX6" fmla="*/ 1804416 w 2029968"/>
                <a:gd name="connsiteY6" fmla="*/ 1560576 h 1584960"/>
                <a:gd name="connsiteX7" fmla="*/ 2023872 w 2029968"/>
                <a:gd name="connsiteY7" fmla="*/ 707136 h 1584960"/>
                <a:gd name="connsiteX8" fmla="*/ 2029968 w 2029968"/>
                <a:gd name="connsiteY8" fmla="*/ 615696 h 1584960"/>
                <a:gd name="connsiteX9" fmla="*/ 1981200 w 2029968"/>
                <a:gd name="connsiteY9" fmla="*/ 573024 h 1584960"/>
                <a:gd name="connsiteX10" fmla="*/ 256032 w 2029968"/>
                <a:gd name="connsiteY10" fmla="*/ 0 h 158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29968" h="1584960">
                  <a:moveTo>
                    <a:pt x="256032" y="0"/>
                  </a:moveTo>
                  <a:lnTo>
                    <a:pt x="182880" y="36576"/>
                  </a:lnTo>
                  <a:lnTo>
                    <a:pt x="0" y="902208"/>
                  </a:lnTo>
                  <a:lnTo>
                    <a:pt x="18288" y="957072"/>
                  </a:lnTo>
                  <a:lnTo>
                    <a:pt x="1548384" y="1536192"/>
                  </a:lnTo>
                  <a:lnTo>
                    <a:pt x="1743456" y="1584960"/>
                  </a:lnTo>
                  <a:lnTo>
                    <a:pt x="1804416" y="1560576"/>
                  </a:lnTo>
                  <a:lnTo>
                    <a:pt x="2023872" y="707136"/>
                  </a:lnTo>
                  <a:lnTo>
                    <a:pt x="2029968" y="615696"/>
                  </a:lnTo>
                  <a:lnTo>
                    <a:pt x="1981200" y="573024"/>
                  </a:lnTo>
                  <a:lnTo>
                    <a:pt x="256032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 65"/>
            <p:cNvSpPr/>
            <p:nvPr/>
          </p:nvSpPr>
          <p:spPr bwMode="auto">
            <a:xfrm>
              <a:off x="2310384" y="3407664"/>
              <a:ext cx="134112" cy="182880"/>
            </a:xfrm>
            <a:custGeom>
              <a:avLst/>
              <a:gdLst>
                <a:gd name="connsiteX0" fmla="*/ 36576 w 134112"/>
                <a:gd name="connsiteY0" fmla="*/ 0 h 182880"/>
                <a:gd name="connsiteX1" fmla="*/ 0 w 134112"/>
                <a:gd name="connsiteY1" fmla="*/ 54864 h 182880"/>
                <a:gd name="connsiteX2" fmla="*/ 6096 w 134112"/>
                <a:gd name="connsiteY2" fmla="*/ 146304 h 182880"/>
                <a:gd name="connsiteX3" fmla="*/ 67056 w 134112"/>
                <a:gd name="connsiteY3" fmla="*/ 182880 h 182880"/>
                <a:gd name="connsiteX4" fmla="*/ 134112 w 134112"/>
                <a:gd name="connsiteY4" fmla="*/ 121920 h 182880"/>
                <a:gd name="connsiteX5" fmla="*/ 128016 w 134112"/>
                <a:gd name="connsiteY5" fmla="*/ 48768 h 182880"/>
                <a:gd name="connsiteX6" fmla="*/ 91440 w 134112"/>
                <a:gd name="connsiteY6" fmla="*/ 0 h 182880"/>
                <a:gd name="connsiteX7" fmla="*/ 36576 w 134112"/>
                <a:gd name="connsiteY7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4112" h="182880">
                  <a:moveTo>
                    <a:pt x="36576" y="0"/>
                  </a:moveTo>
                  <a:lnTo>
                    <a:pt x="0" y="54864"/>
                  </a:lnTo>
                  <a:lnTo>
                    <a:pt x="6096" y="146304"/>
                  </a:lnTo>
                  <a:lnTo>
                    <a:pt x="67056" y="182880"/>
                  </a:lnTo>
                  <a:lnTo>
                    <a:pt x="134112" y="121920"/>
                  </a:lnTo>
                  <a:lnTo>
                    <a:pt x="128016" y="48768"/>
                  </a:lnTo>
                  <a:lnTo>
                    <a:pt x="91440" y="0"/>
                  </a:lnTo>
                  <a:lnTo>
                    <a:pt x="3657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 66"/>
            <p:cNvSpPr/>
            <p:nvPr/>
          </p:nvSpPr>
          <p:spPr bwMode="auto">
            <a:xfrm>
              <a:off x="2354580" y="3467931"/>
              <a:ext cx="45720" cy="62346"/>
            </a:xfrm>
            <a:custGeom>
              <a:avLst/>
              <a:gdLst>
                <a:gd name="connsiteX0" fmla="*/ 36576 w 134112"/>
                <a:gd name="connsiteY0" fmla="*/ 0 h 182880"/>
                <a:gd name="connsiteX1" fmla="*/ 0 w 134112"/>
                <a:gd name="connsiteY1" fmla="*/ 54864 h 182880"/>
                <a:gd name="connsiteX2" fmla="*/ 6096 w 134112"/>
                <a:gd name="connsiteY2" fmla="*/ 146304 h 182880"/>
                <a:gd name="connsiteX3" fmla="*/ 67056 w 134112"/>
                <a:gd name="connsiteY3" fmla="*/ 182880 h 182880"/>
                <a:gd name="connsiteX4" fmla="*/ 134112 w 134112"/>
                <a:gd name="connsiteY4" fmla="*/ 121920 h 182880"/>
                <a:gd name="connsiteX5" fmla="*/ 128016 w 134112"/>
                <a:gd name="connsiteY5" fmla="*/ 48768 h 182880"/>
                <a:gd name="connsiteX6" fmla="*/ 91440 w 134112"/>
                <a:gd name="connsiteY6" fmla="*/ 0 h 182880"/>
                <a:gd name="connsiteX7" fmla="*/ 36576 w 134112"/>
                <a:gd name="connsiteY7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4112" h="182880">
                  <a:moveTo>
                    <a:pt x="36576" y="0"/>
                  </a:moveTo>
                  <a:lnTo>
                    <a:pt x="0" y="54864"/>
                  </a:lnTo>
                  <a:lnTo>
                    <a:pt x="6096" y="146304"/>
                  </a:lnTo>
                  <a:lnTo>
                    <a:pt x="67056" y="182880"/>
                  </a:lnTo>
                  <a:lnTo>
                    <a:pt x="134112" y="121920"/>
                  </a:lnTo>
                  <a:lnTo>
                    <a:pt x="128016" y="48768"/>
                  </a:lnTo>
                  <a:lnTo>
                    <a:pt x="91440" y="0"/>
                  </a:lnTo>
                  <a:lnTo>
                    <a:pt x="3657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 67"/>
            <p:cNvSpPr/>
            <p:nvPr/>
          </p:nvSpPr>
          <p:spPr bwMode="auto">
            <a:xfrm>
              <a:off x="4405630" y="4589630"/>
              <a:ext cx="1749553" cy="743713"/>
            </a:xfrm>
            <a:custGeom>
              <a:avLst/>
              <a:gdLst>
                <a:gd name="connsiteX0" fmla="*/ 0 w 1749552"/>
                <a:gd name="connsiteY0" fmla="*/ 743712 h 743712"/>
                <a:gd name="connsiteX1" fmla="*/ 256032 w 1749552"/>
                <a:gd name="connsiteY1" fmla="*/ 560832 h 743712"/>
                <a:gd name="connsiteX2" fmla="*/ 548640 w 1749552"/>
                <a:gd name="connsiteY2" fmla="*/ 469392 h 743712"/>
                <a:gd name="connsiteX3" fmla="*/ 591312 w 1749552"/>
                <a:gd name="connsiteY3" fmla="*/ 341376 h 743712"/>
                <a:gd name="connsiteX4" fmla="*/ 512064 w 1749552"/>
                <a:gd name="connsiteY4" fmla="*/ 0 h 743712"/>
                <a:gd name="connsiteX5" fmla="*/ 658368 w 1749552"/>
                <a:gd name="connsiteY5" fmla="*/ 304800 h 743712"/>
                <a:gd name="connsiteX6" fmla="*/ 658368 w 1749552"/>
                <a:gd name="connsiteY6" fmla="*/ 414528 h 743712"/>
                <a:gd name="connsiteX7" fmla="*/ 1694688 w 1749552"/>
                <a:gd name="connsiteY7" fmla="*/ 420624 h 743712"/>
                <a:gd name="connsiteX8" fmla="*/ 1749552 w 1749552"/>
                <a:gd name="connsiteY8" fmla="*/ 463296 h 743712"/>
                <a:gd name="connsiteX9" fmla="*/ 670560 w 1749552"/>
                <a:gd name="connsiteY9" fmla="*/ 481584 h 743712"/>
                <a:gd name="connsiteX10" fmla="*/ 560832 w 1749552"/>
                <a:gd name="connsiteY10" fmla="*/ 493776 h 743712"/>
                <a:gd name="connsiteX11" fmla="*/ 396240 w 1749552"/>
                <a:gd name="connsiteY11" fmla="*/ 579120 h 743712"/>
                <a:gd name="connsiteX12" fmla="*/ 280416 w 1749552"/>
                <a:gd name="connsiteY12" fmla="*/ 633984 h 743712"/>
                <a:gd name="connsiteX13" fmla="*/ 0 w 1749552"/>
                <a:gd name="connsiteY13" fmla="*/ 743712 h 743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49552" h="743712">
                  <a:moveTo>
                    <a:pt x="0" y="743712"/>
                  </a:moveTo>
                  <a:lnTo>
                    <a:pt x="256032" y="560832"/>
                  </a:lnTo>
                  <a:lnTo>
                    <a:pt x="548640" y="469392"/>
                  </a:lnTo>
                  <a:lnTo>
                    <a:pt x="591312" y="341376"/>
                  </a:lnTo>
                  <a:lnTo>
                    <a:pt x="512064" y="0"/>
                  </a:lnTo>
                  <a:lnTo>
                    <a:pt x="658368" y="304800"/>
                  </a:lnTo>
                  <a:lnTo>
                    <a:pt x="658368" y="414528"/>
                  </a:lnTo>
                  <a:lnTo>
                    <a:pt x="1694688" y="420624"/>
                  </a:lnTo>
                  <a:lnTo>
                    <a:pt x="1749552" y="463296"/>
                  </a:lnTo>
                  <a:lnTo>
                    <a:pt x="670560" y="481584"/>
                  </a:lnTo>
                  <a:lnTo>
                    <a:pt x="560832" y="493776"/>
                  </a:lnTo>
                  <a:lnTo>
                    <a:pt x="396240" y="579120"/>
                  </a:lnTo>
                  <a:lnTo>
                    <a:pt x="280416" y="633984"/>
                  </a:lnTo>
                  <a:lnTo>
                    <a:pt x="0" y="743712"/>
                  </a:lnTo>
                  <a:close/>
                </a:path>
              </a:pathLst>
            </a:custGeom>
            <a:solidFill>
              <a:srgbClr val="FFC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 68"/>
            <p:cNvSpPr/>
            <p:nvPr/>
          </p:nvSpPr>
          <p:spPr bwMode="auto">
            <a:xfrm>
              <a:off x="2950464" y="4102608"/>
              <a:ext cx="408432" cy="536448"/>
            </a:xfrm>
            <a:custGeom>
              <a:avLst/>
              <a:gdLst>
                <a:gd name="connsiteX0" fmla="*/ 280416 w 408432"/>
                <a:gd name="connsiteY0" fmla="*/ 0 h 536448"/>
                <a:gd name="connsiteX1" fmla="*/ 85344 w 408432"/>
                <a:gd name="connsiteY1" fmla="*/ 91440 h 536448"/>
                <a:gd name="connsiteX2" fmla="*/ 0 w 408432"/>
                <a:gd name="connsiteY2" fmla="*/ 231648 h 536448"/>
                <a:gd name="connsiteX3" fmla="*/ 36576 w 408432"/>
                <a:gd name="connsiteY3" fmla="*/ 420624 h 536448"/>
                <a:gd name="connsiteX4" fmla="*/ 115824 w 408432"/>
                <a:gd name="connsiteY4" fmla="*/ 536448 h 536448"/>
                <a:gd name="connsiteX5" fmla="*/ 274320 w 408432"/>
                <a:gd name="connsiteY5" fmla="*/ 512064 h 536448"/>
                <a:gd name="connsiteX6" fmla="*/ 298704 w 408432"/>
                <a:gd name="connsiteY6" fmla="*/ 262128 h 536448"/>
                <a:gd name="connsiteX7" fmla="*/ 408432 w 408432"/>
                <a:gd name="connsiteY7" fmla="*/ 164592 h 536448"/>
                <a:gd name="connsiteX8" fmla="*/ 365760 w 408432"/>
                <a:gd name="connsiteY8" fmla="*/ 54864 h 536448"/>
                <a:gd name="connsiteX9" fmla="*/ 280416 w 408432"/>
                <a:gd name="connsiteY9" fmla="*/ 0 h 536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8432" h="536448">
                  <a:moveTo>
                    <a:pt x="280416" y="0"/>
                  </a:moveTo>
                  <a:lnTo>
                    <a:pt x="85344" y="91440"/>
                  </a:lnTo>
                  <a:lnTo>
                    <a:pt x="0" y="231648"/>
                  </a:lnTo>
                  <a:lnTo>
                    <a:pt x="36576" y="420624"/>
                  </a:lnTo>
                  <a:lnTo>
                    <a:pt x="115824" y="536448"/>
                  </a:lnTo>
                  <a:lnTo>
                    <a:pt x="274320" y="512064"/>
                  </a:lnTo>
                  <a:lnTo>
                    <a:pt x="298704" y="262128"/>
                  </a:lnTo>
                  <a:lnTo>
                    <a:pt x="408432" y="164592"/>
                  </a:lnTo>
                  <a:lnTo>
                    <a:pt x="365760" y="54864"/>
                  </a:lnTo>
                  <a:lnTo>
                    <a:pt x="280416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 69"/>
            <p:cNvSpPr/>
            <p:nvPr/>
          </p:nvSpPr>
          <p:spPr bwMode="auto">
            <a:xfrm>
              <a:off x="3060192" y="4181856"/>
              <a:ext cx="1018032" cy="640080"/>
            </a:xfrm>
            <a:custGeom>
              <a:avLst/>
              <a:gdLst>
                <a:gd name="connsiteX0" fmla="*/ 896112 w 1018032"/>
                <a:gd name="connsiteY0" fmla="*/ 0 h 640080"/>
                <a:gd name="connsiteX1" fmla="*/ 445008 w 1018032"/>
                <a:gd name="connsiteY1" fmla="*/ 79248 h 640080"/>
                <a:gd name="connsiteX2" fmla="*/ 79248 w 1018032"/>
                <a:gd name="connsiteY2" fmla="*/ 243840 h 640080"/>
                <a:gd name="connsiteX3" fmla="*/ 0 w 1018032"/>
                <a:gd name="connsiteY3" fmla="*/ 396240 h 640080"/>
                <a:gd name="connsiteX4" fmla="*/ 109728 w 1018032"/>
                <a:gd name="connsiteY4" fmla="*/ 573024 h 640080"/>
                <a:gd name="connsiteX5" fmla="*/ 262128 w 1018032"/>
                <a:gd name="connsiteY5" fmla="*/ 640080 h 640080"/>
                <a:gd name="connsiteX6" fmla="*/ 987552 w 1018032"/>
                <a:gd name="connsiteY6" fmla="*/ 335280 h 640080"/>
                <a:gd name="connsiteX7" fmla="*/ 1018032 w 1018032"/>
                <a:gd name="connsiteY7" fmla="*/ 128016 h 640080"/>
                <a:gd name="connsiteX8" fmla="*/ 969264 w 1018032"/>
                <a:gd name="connsiteY8" fmla="*/ 42672 h 640080"/>
                <a:gd name="connsiteX9" fmla="*/ 896112 w 1018032"/>
                <a:gd name="connsiteY9" fmla="*/ 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8032" h="640080">
                  <a:moveTo>
                    <a:pt x="896112" y="0"/>
                  </a:moveTo>
                  <a:lnTo>
                    <a:pt x="445008" y="79248"/>
                  </a:lnTo>
                  <a:lnTo>
                    <a:pt x="79248" y="243840"/>
                  </a:lnTo>
                  <a:lnTo>
                    <a:pt x="0" y="396240"/>
                  </a:lnTo>
                  <a:lnTo>
                    <a:pt x="109728" y="573024"/>
                  </a:lnTo>
                  <a:lnTo>
                    <a:pt x="262128" y="640080"/>
                  </a:lnTo>
                  <a:lnTo>
                    <a:pt x="987552" y="335280"/>
                  </a:lnTo>
                  <a:lnTo>
                    <a:pt x="1018032" y="128016"/>
                  </a:lnTo>
                  <a:lnTo>
                    <a:pt x="969264" y="42672"/>
                  </a:lnTo>
                  <a:lnTo>
                    <a:pt x="896112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 70"/>
            <p:cNvSpPr/>
            <p:nvPr/>
          </p:nvSpPr>
          <p:spPr bwMode="auto">
            <a:xfrm>
              <a:off x="3358896" y="4358640"/>
              <a:ext cx="975360" cy="786384"/>
            </a:xfrm>
            <a:custGeom>
              <a:avLst/>
              <a:gdLst>
                <a:gd name="connsiteX0" fmla="*/ 207264 w 975360"/>
                <a:gd name="connsiteY0" fmla="*/ 786384 h 786384"/>
                <a:gd name="connsiteX1" fmla="*/ 12192 w 975360"/>
                <a:gd name="connsiteY1" fmla="*/ 609600 h 786384"/>
                <a:gd name="connsiteX2" fmla="*/ 0 w 975360"/>
                <a:gd name="connsiteY2" fmla="*/ 292608 h 786384"/>
                <a:gd name="connsiteX3" fmla="*/ 896112 w 975360"/>
                <a:gd name="connsiteY3" fmla="*/ 0 h 786384"/>
                <a:gd name="connsiteX4" fmla="*/ 975360 w 975360"/>
                <a:gd name="connsiteY4" fmla="*/ 42672 h 786384"/>
                <a:gd name="connsiteX5" fmla="*/ 938784 w 975360"/>
                <a:gd name="connsiteY5" fmla="*/ 195072 h 786384"/>
                <a:gd name="connsiteX6" fmla="*/ 883920 w 975360"/>
                <a:gd name="connsiteY6" fmla="*/ 286512 h 786384"/>
                <a:gd name="connsiteX7" fmla="*/ 207264 w 975360"/>
                <a:gd name="connsiteY7" fmla="*/ 786384 h 7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5360" h="786384">
                  <a:moveTo>
                    <a:pt x="207264" y="786384"/>
                  </a:moveTo>
                  <a:lnTo>
                    <a:pt x="12192" y="609600"/>
                  </a:lnTo>
                  <a:lnTo>
                    <a:pt x="0" y="292608"/>
                  </a:lnTo>
                  <a:lnTo>
                    <a:pt x="896112" y="0"/>
                  </a:lnTo>
                  <a:lnTo>
                    <a:pt x="975360" y="42672"/>
                  </a:lnTo>
                  <a:lnTo>
                    <a:pt x="938784" y="195072"/>
                  </a:lnTo>
                  <a:lnTo>
                    <a:pt x="883920" y="286512"/>
                  </a:lnTo>
                  <a:lnTo>
                    <a:pt x="207264" y="786384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 71"/>
            <p:cNvSpPr/>
            <p:nvPr/>
          </p:nvSpPr>
          <p:spPr bwMode="auto">
            <a:xfrm>
              <a:off x="3529584" y="4626864"/>
              <a:ext cx="841248" cy="749808"/>
            </a:xfrm>
            <a:custGeom>
              <a:avLst/>
              <a:gdLst>
                <a:gd name="connsiteX0" fmla="*/ 213360 w 841248"/>
                <a:gd name="connsiteY0" fmla="*/ 731520 h 749808"/>
                <a:gd name="connsiteX1" fmla="*/ 213360 w 841248"/>
                <a:gd name="connsiteY1" fmla="*/ 731520 h 749808"/>
                <a:gd name="connsiteX2" fmla="*/ 0 w 841248"/>
                <a:gd name="connsiteY2" fmla="*/ 615696 h 749808"/>
                <a:gd name="connsiteX3" fmla="*/ 18288 w 841248"/>
                <a:gd name="connsiteY3" fmla="*/ 432816 h 749808"/>
                <a:gd name="connsiteX4" fmla="*/ 128016 w 841248"/>
                <a:gd name="connsiteY4" fmla="*/ 249936 h 749808"/>
                <a:gd name="connsiteX5" fmla="*/ 743712 w 841248"/>
                <a:gd name="connsiteY5" fmla="*/ 0 h 749808"/>
                <a:gd name="connsiteX6" fmla="*/ 841248 w 841248"/>
                <a:gd name="connsiteY6" fmla="*/ 60960 h 749808"/>
                <a:gd name="connsiteX7" fmla="*/ 798576 w 841248"/>
                <a:gd name="connsiteY7" fmla="*/ 182880 h 749808"/>
                <a:gd name="connsiteX8" fmla="*/ 560832 w 841248"/>
                <a:gd name="connsiteY8" fmla="*/ 390144 h 749808"/>
                <a:gd name="connsiteX9" fmla="*/ 377952 w 841248"/>
                <a:gd name="connsiteY9" fmla="*/ 536448 h 749808"/>
                <a:gd name="connsiteX10" fmla="*/ 262128 w 841248"/>
                <a:gd name="connsiteY10" fmla="*/ 749808 h 749808"/>
                <a:gd name="connsiteX11" fmla="*/ 213360 w 841248"/>
                <a:gd name="connsiteY11" fmla="*/ 731520 h 749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1248" h="749808">
                  <a:moveTo>
                    <a:pt x="213360" y="731520"/>
                  </a:moveTo>
                  <a:lnTo>
                    <a:pt x="213360" y="731520"/>
                  </a:lnTo>
                  <a:lnTo>
                    <a:pt x="0" y="615696"/>
                  </a:lnTo>
                  <a:lnTo>
                    <a:pt x="18288" y="432816"/>
                  </a:lnTo>
                  <a:lnTo>
                    <a:pt x="128016" y="249936"/>
                  </a:lnTo>
                  <a:lnTo>
                    <a:pt x="743712" y="0"/>
                  </a:lnTo>
                  <a:lnTo>
                    <a:pt x="841248" y="60960"/>
                  </a:lnTo>
                  <a:lnTo>
                    <a:pt x="798576" y="182880"/>
                  </a:lnTo>
                  <a:lnTo>
                    <a:pt x="560832" y="390144"/>
                  </a:lnTo>
                  <a:lnTo>
                    <a:pt x="377952" y="536448"/>
                  </a:lnTo>
                  <a:lnTo>
                    <a:pt x="262128" y="749808"/>
                  </a:lnTo>
                  <a:lnTo>
                    <a:pt x="213360" y="73152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2242963" y="3239776"/>
            <a:ext cx="1669009" cy="918346"/>
            <a:chOff x="2998470" y="2529840"/>
            <a:chExt cx="4057650" cy="2232660"/>
          </a:xfrm>
        </p:grpSpPr>
        <p:sp>
          <p:nvSpPr>
            <p:cNvPr id="74" name="フリーフォーム 73"/>
            <p:cNvSpPr/>
            <p:nvPr/>
          </p:nvSpPr>
          <p:spPr bwMode="auto">
            <a:xfrm>
              <a:off x="4141470" y="2910840"/>
              <a:ext cx="2914650" cy="1303020"/>
            </a:xfrm>
            <a:custGeom>
              <a:avLst/>
              <a:gdLst>
                <a:gd name="connsiteX0" fmla="*/ 2914650 w 2914650"/>
                <a:gd name="connsiteY0" fmla="*/ 41910 h 1303020"/>
                <a:gd name="connsiteX1" fmla="*/ 2914650 w 2914650"/>
                <a:gd name="connsiteY1" fmla="*/ 41910 h 1303020"/>
                <a:gd name="connsiteX2" fmla="*/ 2884170 w 2914650"/>
                <a:gd name="connsiteY2" fmla="*/ 60960 h 1303020"/>
                <a:gd name="connsiteX3" fmla="*/ 2861310 w 2914650"/>
                <a:gd name="connsiteY3" fmla="*/ 68580 h 1303020"/>
                <a:gd name="connsiteX4" fmla="*/ 1482090 w 2914650"/>
                <a:gd name="connsiteY4" fmla="*/ 87630 h 1303020"/>
                <a:gd name="connsiteX5" fmla="*/ 1207770 w 2914650"/>
                <a:gd name="connsiteY5" fmla="*/ 45720 h 1303020"/>
                <a:gd name="connsiteX6" fmla="*/ 933450 w 2914650"/>
                <a:gd name="connsiteY6" fmla="*/ 0 h 1303020"/>
                <a:gd name="connsiteX7" fmla="*/ 365760 w 2914650"/>
                <a:gd name="connsiteY7" fmla="*/ 19050 h 1303020"/>
                <a:gd name="connsiteX8" fmla="*/ 0 w 2914650"/>
                <a:gd name="connsiteY8" fmla="*/ 163830 h 1303020"/>
                <a:gd name="connsiteX9" fmla="*/ 76200 w 2914650"/>
                <a:gd name="connsiteY9" fmla="*/ 1238250 h 1303020"/>
                <a:gd name="connsiteX10" fmla="*/ 445770 w 2914650"/>
                <a:gd name="connsiteY10" fmla="*/ 1303020 h 1303020"/>
                <a:gd name="connsiteX11" fmla="*/ 967740 w 2914650"/>
                <a:gd name="connsiteY11" fmla="*/ 1207770 h 1303020"/>
                <a:gd name="connsiteX12" fmla="*/ 1390650 w 2914650"/>
                <a:gd name="connsiteY12" fmla="*/ 963930 h 1303020"/>
                <a:gd name="connsiteX13" fmla="*/ 2861310 w 2914650"/>
                <a:gd name="connsiteY13" fmla="*/ 1188720 h 130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914650" h="1303020">
                  <a:moveTo>
                    <a:pt x="2914650" y="41910"/>
                  </a:moveTo>
                  <a:lnTo>
                    <a:pt x="2914650" y="41910"/>
                  </a:lnTo>
                  <a:cubicBezTo>
                    <a:pt x="2904490" y="48260"/>
                    <a:pt x="2894886" y="55602"/>
                    <a:pt x="2884170" y="60960"/>
                  </a:cubicBezTo>
                  <a:cubicBezTo>
                    <a:pt x="2876986" y="64552"/>
                    <a:pt x="2861310" y="68580"/>
                    <a:pt x="2861310" y="68580"/>
                  </a:cubicBezTo>
                  <a:lnTo>
                    <a:pt x="1482090" y="87630"/>
                  </a:lnTo>
                  <a:lnTo>
                    <a:pt x="1207770" y="45720"/>
                  </a:lnTo>
                  <a:lnTo>
                    <a:pt x="933450" y="0"/>
                  </a:lnTo>
                  <a:lnTo>
                    <a:pt x="365760" y="19050"/>
                  </a:lnTo>
                  <a:lnTo>
                    <a:pt x="0" y="163830"/>
                  </a:lnTo>
                  <a:lnTo>
                    <a:pt x="76200" y="1238250"/>
                  </a:lnTo>
                  <a:lnTo>
                    <a:pt x="445770" y="1303020"/>
                  </a:lnTo>
                  <a:lnTo>
                    <a:pt x="967740" y="1207770"/>
                  </a:lnTo>
                  <a:lnTo>
                    <a:pt x="1390650" y="963930"/>
                  </a:lnTo>
                  <a:lnTo>
                    <a:pt x="2861310" y="118872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フリーフォーム 74"/>
            <p:cNvSpPr/>
            <p:nvPr/>
          </p:nvSpPr>
          <p:spPr bwMode="auto">
            <a:xfrm>
              <a:off x="4762500" y="3531870"/>
              <a:ext cx="2240280" cy="575310"/>
            </a:xfrm>
            <a:custGeom>
              <a:avLst/>
              <a:gdLst>
                <a:gd name="connsiteX0" fmla="*/ 2240280 w 2240280"/>
                <a:gd name="connsiteY0" fmla="*/ 377190 h 575310"/>
                <a:gd name="connsiteX1" fmla="*/ 1489710 w 2240280"/>
                <a:gd name="connsiteY1" fmla="*/ 320040 h 575310"/>
                <a:gd name="connsiteX2" fmla="*/ 929640 w 2240280"/>
                <a:gd name="connsiteY2" fmla="*/ 213360 h 575310"/>
                <a:gd name="connsiteX3" fmla="*/ 849630 w 2240280"/>
                <a:gd name="connsiteY3" fmla="*/ 179070 h 575310"/>
                <a:gd name="connsiteX4" fmla="*/ 815340 w 2240280"/>
                <a:gd name="connsiteY4" fmla="*/ 0 h 575310"/>
                <a:gd name="connsiteX5" fmla="*/ 689610 w 2240280"/>
                <a:gd name="connsiteY5" fmla="*/ 285750 h 575310"/>
                <a:gd name="connsiteX6" fmla="*/ 342900 w 2240280"/>
                <a:gd name="connsiteY6" fmla="*/ 529590 h 575310"/>
                <a:gd name="connsiteX7" fmla="*/ 0 w 2240280"/>
                <a:gd name="connsiteY7" fmla="*/ 575310 h 575310"/>
                <a:gd name="connsiteX8" fmla="*/ 361950 w 2240280"/>
                <a:gd name="connsiteY8" fmla="*/ 571500 h 575310"/>
                <a:gd name="connsiteX9" fmla="*/ 746760 w 2240280"/>
                <a:gd name="connsiteY9" fmla="*/ 320040 h 575310"/>
                <a:gd name="connsiteX10" fmla="*/ 1059180 w 2240280"/>
                <a:gd name="connsiteY10" fmla="*/ 358140 h 575310"/>
                <a:gd name="connsiteX11" fmla="*/ 2183130 w 2240280"/>
                <a:gd name="connsiteY11" fmla="*/ 529590 h 575310"/>
                <a:gd name="connsiteX12" fmla="*/ 2240280 w 2240280"/>
                <a:gd name="connsiteY12" fmla="*/ 377190 h 57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0280" h="575310">
                  <a:moveTo>
                    <a:pt x="2240280" y="377190"/>
                  </a:moveTo>
                  <a:lnTo>
                    <a:pt x="1489710" y="320040"/>
                  </a:lnTo>
                  <a:lnTo>
                    <a:pt x="929640" y="213360"/>
                  </a:lnTo>
                  <a:lnTo>
                    <a:pt x="849630" y="179070"/>
                  </a:lnTo>
                  <a:lnTo>
                    <a:pt x="815340" y="0"/>
                  </a:lnTo>
                  <a:lnTo>
                    <a:pt x="689610" y="285750"/>
                  </a:lnTo>
                  <a:lnTo>
                    <a:pt x="342900" y="529590"/>
                  </a:lnTo>
                  <a:lnTo>
                    <a:pt x="0" y="575310"/>
                  </a:lnTo>
                  <a:lnTo>
                    <a:pt x="361950" y="571500"/>
                  </a:lnTo>
                  <a:lnTo>
                    <a:pt x="746760" y="320040"/>
                  </a:lnTo>
                  <a:lnTo>
                    <a:pt x="1059180" y="358140"/>
                  </a:lnTo>
                  <a:lnTo>
                    <a:pt x="2183130" y="529590"/>
                  </a:lnTo>
                  <a:lnTo>
                    <a:pt x="2240280" y="37719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 75"/>
            <p:cNvSpPr/>
            <p:nvPr/>
          </p:nvSpPr>
          <p:spPr bwMode="auto">
            <a:xfrm>
              <a:off x="4640580" y="3493770"/>
              <a:ext cx="758190" cy="472440"/>
            </a:xfrm>
            <a:custGeom>
              <a:avLst/>
              <a:gdLst>
                <a:gd name="connsiteX0" fmla="*/ 758190 w 758190"/>
                <a:gd name="connsiteY0" fmla="*/ 0 h 472440"/>
                <a:gd name="connsiteX1" fmla="*/ 552450 w 758190"/>
                <a:gd name="connsiteY1" fmla="*/ 194310 h 472440"/>
                <a:gd name="connsiteX2" fmla="*/ 438150 w 758190"/>
                <a:gd name="connsiteY2" fmla="*/ 323850 h 472440"/>
                <a:gd name="connsiteX3" fmla="*/ 182880 w 758190"/>
                <a:gd name="connsiteY3" fmla="*/ 365760 h 472440"/>
                <a:gd name="connsiteX4" fmla="*/ 41910 w 758190"/>
                <a:gd name="connsiteY4" fmla="*/ 472440 h 472440"/>
                <a:gd name="connsiteX5" fmla="*/ 114300 w 758190"/>
                <a:gd name="connsiteY5" fmla="*/ 255270 h 472440"/>
                <a:gd name="connsiteX6" fmla="*/ 129540 w 758190"/>
                <a:gd name="connsiteY6" fmla="*/ 110490 h 472440"/>
                <a:gd name="connsiteX7" fmla="*/ 0 w 758190"/>
                <a:gd name="connsiteY7" fmla="*/ 64770 h 472440"/>
                <a:gd name="connsiteX8" fmla="*/ 384810 w 758190"/>
                <a:gd name="connsiteY8" fmla="*/ 99060 h 472440"/>
                <a:gd name="connsiteX9" fmla="*/ 605790 w 758190"/>
                <a:gd name="connsiteY9" fmla="*/ 57150 h 472440"/>
                <a:gd name="connsiteX10" fmla="*/ 758190 w 758190"/>
                <a:gd name="connsiteY10" fmla="*/ 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8190" h="472440">
                  <a:moveTo>
                    <a:pt x="758190" y="0"/>
                  </a:moveTo>
                  <a:lnTo>
                    <a:pt x="552450" y="194310"/>
                  </a:lnTo>
                  <a:lnTo>
                    <a:pt x="438150" y="323850"/>
                  </a:lnTo>
                  <a:lnTo>
                    <a:pt x="182880" y="365760"/>
                  </a:lnTo>
                  <a:lnTo>
                    <a:pt x="41910" y="472440"/>
                  </a:lnTo>
                  <a:lnTo>
                    <a:pt x="114300" y="255270"/>
                  </a:lnTo>
                  <a:lnTo>
                    <a:pt x="129540" y="110490"/>
                  </a:lnTo>
                  <a:lnTo>
                    <a:pt x="0" y="64770"/>
                  </a:lnTo>
                  <a:lnTo>
                    <a:pt x="384810" y="99060"/>
                  </a:lnTo>
                  <a:lnTo>
                    <a:pt x="605790" y="57150"/>
                  </a:lnTo>
                  <a:lnTo>
                    <a:pt x="758190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 76"/>
            <p:cNvSpPr/>
            <p:nvPr/>
          </p:nvSpPr>
          <p:spPr bwMode="auto">
            <a:xfrm>
              <a:off x="3139440" y="3021330"/>
              <a:ext cx="297180" cy="320040"/>
            </a:xfrm>
            <a:custGeom>
              <a:avLst/>
              <a:gdLst>
                <a:gd name="connsiteX0" fmla="*/ 255270 w 297180"/>
                <a:gd name="connsiteY0" fmla="*/ 0 h 320040"/>
                <a:gd name="connsiteX1" fmla="*/ 60960 w 297180"/>
                <a:gd name="connsiteY1" fmla="*/ 102870 h 320040"/>
                <a:gd name="connsiteX2" fmla="*/ 0 w 297180"/>
                <a:gd name="connsiteY2" fmla="*/ 194310 h 320040"/>
                <a:gd name="connsiteX3" fmla="*/ 49530 w 297180"/>
                <a:gd name="connsiteY3" fmla="*/ 270510 h 320040"/>
                <a:gd name="connsiteX4" fmla="*/ 194310 w 297180"/>
                <a:gd name="connsiteY4" fmla="*/ 320040 h 320040"/>
                <a:gd name="connsiteX5" fmla="*/ 297180 w 297180"/>
                <a:gd name="connsiteY5" fmla="*/ 320040 h 320040"/>
                <a:gd name="connsiteX6" fmla="*/ 255270 w 297180"/>
                <a:gd name="connsiteY6" fmla="*/ 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7180" h="320040">
                  <a:moveTo>
                    <a:pt x="255270" y="0"/>
                  </a:moveTo>
                  <a:lnTo>
                    <a:pt x="60960" y="102870"/>
                  </a:lnTo>
                  <a:lnTo>
                    <a:pt x="0" y="194310"/>
                  </a:lnTo>
                  <a:lnTo>
                    <a:pt x="49530" y="270510"/>
                  </a:lnTo>
                  <a:lnTo>
                    <a:pt x="194310" y="320040"/>
                  </a:lnTo>
                  <a:lnTo>
                    <a:pt x="297180" y="320040"/>
                  </a:lnTo>
                  <a:lnTo>
                    <a:pt x="25527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 77"/>
            <p:cNvSpPr/>
            <p:nvPr/>
          </p:nvSpPr>
          <p:spPr bwMode="auto">
            <a:xfrm>
              <a:off x="2998470" y="3470910"/>
              <a:ext cx="480060" cy="388620"/>
            </a:xfrm>
            <a:custGeom>
              <a:avLst/>
              <a:gdLst>
                <a:gd name="connsiteX0" fmla="*/ 457200 w 480060"/>
                <a:gd name="connsiteY0" fmla="*/ 0 h 388620"/>
                <a:gd name="connsiteX1" fmla="*/ 114300 w 480060"/>
                <a:gd name="connsiteY1" fmla="*/ 118110 h 388620"/>
                <a:gd name="connsiteX2" fmla="*/ 0 w 480060"/>
                <a:gd name="connsiteY2" fmla="*/ 232410 h 388620"/>
                <a:gd name="connsiteX3" fmla="*/ 11430 w 480060"/>
                <a:gd name="connsiteY3" fmla="*/ 327660 h 388620"/>
                <a:gd name="connsiteX4" fmla="*/ 140970 w 480060"/>
                <a:gd name="connsiteY4" fmla="*/ 388620 h 388620"/>
                <a:gd name="connsiteX5" fmla="*/ 480060 w 480060"/>
                <a:gd name="connsiteY5" fmla="*/ 297180 h 388620"/>
                <a:gd name="connsiteX6" fmla="*/ 457200 w 480060"/>
                <a:gd name="connsiteY6" fmla="*/ 0 h 38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0060" h="388620">
                  <a:moveTo>
                    <a:pt x="457200" y="0"/>
                  </a:moveTo>
                  <a:lnTo>
                    <a:pt x="114300" y="118110"/>
                  </a:lnTo>
                  <a:lnTo>
                    <a:pt x="0" y="232410"/>
                  </a:lnTo>
                  <a:lnTo>
                    <a:pt x="11430" y="327660"/>
                  </a:lnTo>
                  <a:lnTo>
                    <a:pt x="140970" y="388620"/>
                  </a:lnTo>
                  <a:lnTo>
                    <a:pt x="480060" y="297180"/>
                  </a:lnTo>
                  <a:lnTo>
                    <a:pt x="45720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 78"/>
            <p:cNvSpPr/>
            <p:nvPr/>
          </p:nvSpPr>
          <p:spPr bwMode="auto">
            <a:xfrm>
              <a:off x="3044190" y="3886200"/>
              <a:ext cx="461010" cy="293370"/>
            </a:xfrm>
            <a:custGeom>
              <a:avLst/>
              <a:gdLst>
                <a:gd name="connsiteX0" fmla="*/ 430530 w 461010"/>
                <a:gd name="connsiteY0" fmla="*/ 0 h 293370"/>
                <a:gd name="connsiteX1" fmla="*/ 87630 w 461010"/>
                <a:gd name="connsiteY1" fmla="*/ 60960 h 293370"/>
                <a:gd name="connsiteX2" fmla="*/ 0 w 461010"/>
                <a:gd name="connsiteY2" fmla="*/ 148590 h 293370"/>
                <a:gd name="connsiteX3" fmla="*/ 15240 w 461010"/>
                <a:gd name="connsiteY3" fmla="*/ 224790 h 293370"/>
                <a:gd name="connsiteX4" fmla="*/ 179070 w 461010"/>
                <a:gd name="connsiteY4" fmla="*/ 293370 h 293370"/>
                <a:gd name="connsiteX5" fmla="*/ 461010 w 461010"/>
                <a:gd name="connsiteY5" fmla="*/ 270510 h 293370"/>
                <a:gd name="connsiteX6" fmla="*/ 430530 w 461010"/>
                <a:gd name="connsiteY6" fmla="*/ 0 h 2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1010" h="293370">
                  <a:moveTo>
                    <a:pt x="430530" y="0"/>
                  </a:moveTo>
                  <a:lnTo>
                    <a:pt x="87630" y="60960"/>
                  </a:lnTo>
                  <a:lnTo>
                    <a:pt x="0" y="148590"/>
                  </a:lnTo>
                  <a:lnTo>
                    <a:pt x="15240" y="224790"/>
                  </a:lnTo>
                  <a:lnTo>
                    <a:pt x="179070" y="293370"/>
                  </a:lnTo>
                  <a:lnTo>
                    <a:pt x="461010" y="270510"/>
                  </a:lnTo>
                  <a:lnTo>
                    <a:pt x="43053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 79"/>
            <p:cNvSpPr/>
            <p:nvPr/>
          </p:nvSpPr>
          <p:spPr bwMode="auto">
            <a:xfrm>
              <a:off x="3329940" y="2529840"/>
              <a:ext cx="1234440" cy="2232660"/>
            </a:xfrm>
            <a:custGeom>
              <a:avLst/>
              <a:gdLst>
                <a:gd name="connsiteX0" fmla="*/ 30480 w 1234440"/>
                <a:gd name="connsiteY0" fmla="*/ 68580 h 2232660"/>
                <a:gd name="connsiteX1" fmla="*/ 0 w 1234440"/>
                <a:gd name="connsiteY1" fmla="*/ 110490 h 2232660"/>
                <a:gd name="connsiteX2" fmla="*/ 167640 w 1234440"/>
                <a:gd name="connsiteY2" fmla="*/ 2183130 h 2232660"/>
                <a:gd name="connsiteX3" fmla="*/ 213360 w 1234440"/>
                <a:gd name="connsiteY3" fmla="*/ 2217420 h 2232660"/>
                <a:gd name="connsiteX4" fmla="*/ 281940 w 1234440"/>
                <a:gd name="connsiteY4" fmla="*/ 2232660 h 2232660"/>
                <a:gd name="connsiteX5" fmla="*/ 1188720 w 1234440"/>
                <a:gd name="connsiteY5" fmla="*/ 2225040 h 2232660"/>
                <a:gd name="connsiteX6" fmla="*/ 1234440 w 1234440"/>
                <a:gd name="connsiteY6" fmla="*/ 2194560 h 2232660"/>
                <a:gd name="connsiteX7" fmla="*/ 1135380 w 1234440"/>
                <a:gd name="connsiteY7" fmla="*/ 110490 h 2232660"/>
                <a:gd name="connsiteX8" fmla="*/ 1085850 w 1234440"/>
                <a:gd name="connsiteY8" fmla="*/ 26670 h 2232660"/>
                <a:gd name="connsiteX9" fmla="*/ 1017270 w 1234440"/>
                <a:gd name="connsiteY9" fmla="*/ 0 h 2232660"/>
                <a:gd name="connsiteX10" fmla="*/ 30480 w 1234440"/>
                <a:gd name="connsiteY10" fmla="*/ 68580 h 223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4440" h="2232660">
                  <a:moveTo>
                    <a:pt x="30480" y="68580"/>
                  </a:moveTo>
                  <a:lnTo>
                    <a:pt x="0" y="110490"/>
                  </a:lnTo>
                  <a:lnTo>
                    <a:pt x="167640" y="2183130"/>
                  </a:lnTo>
                  <a:lnTo>
                    <a:pt x="213360" y="2217420"/>
                  </a:lnTo>
                  <a:lnTo>
                    <a:pt x="281940" y="2232660"/>
                  </a:lnTo>
                  <a:lnTo>
                    <a:pt x="1188720" y="2225040"/>
                  </a:lnTo>
                  <a:lnTo>
                    <a:pt x="1234440" y="2194560"/>
                  </a:lnTo>
                  <a:lnTo>
                    <a:pt x="1135380" y="110490"/>
                  </a:lnTo>
                  <a:lnTo>
                    <a:pt x="1085850" y="26670"/>
                  </a:lnTo>
                  <a:lnTo>
                    <a:pt x="1017270" y="0"/>
                  </a:lnTo>
                  <a:lnTo>
                    <a:pt x="30480" y="6858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 80"/>
            <p:cNvSpPr/>
            <p:nvPr/>
          </p:nvSpPr>
          <p:spPr bwMode="auto">
            <a:xfrm>
              <a:off x="3421380" y="2674620"/>
              <a:ext cx="1047750" cy="1992630"/>
            </a:xfrm>
            <a:custGeom>
              <a:avLst/>
              <a:gdLst>
                <a:gd name="connsiteX0" fmla="*/ 0 w 1047750"/>
                <a:gd name="connsiteY0" fmla="*/ 53340 h 1992630"/>
                <a:gd name="connsiteX1" fmla="*/ 952500 w 1047750"/>
                <a:gd name="connsiteY1" fmla="*/ 0 h 1992630"/>
                <a:gd name="connsiteX2" fmla="*/ 1047750 w 1047750"/>
                <a:gd name="connsiteY2" fmla="*/ 1992630 h 1992630"/>
                <a:gd name="connsiteX3" fmla="*/ 148590 w 1047750"/>
                <a:gd name="connsiteY3" fmla="*/ 1973580 h 1992630"/>
                <a:gd name="connsiteX4" fmla="*/ 0 w 1047750"/>
                <a:gd name="connsiteY4" fmla="*/ 53340 h 199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0" h="1992630">
                  <a:moveTo>
                    <a:pt x="0" y="53340"/>
                  </a:moveTo>
                  <a:lnTo>
                    <a:pt x="952500" y="0"/>
                  </a:lnTo>
                  <a:lnTo>
                    <a:pt x="1047750" y="1992630"/>
                  </a:lnTo>
                  <a:lnTo>
                    <a:pt x="148590" y="1973580"/>
                  </a:lnTo>
                  <a:lnTo>
                    <a:pt x="0" y="5334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 81"/>
            <p:cNvSpPr/>
            <p:nvPr/>
          </p:nvSpPr>
          <p:spPr bwMode="auto">
            <a:xfrm>
              <a:off x="4366260" y="3040380"/>
              <a:ext cx="735330" cy="476250"/>
            </a:xfrm>
            <a:custGeom>
              <a:avLst/>
              <a:gdLst>
                <a:gd name="connsiteX0" fmla="*/ 224790 w 735330"/>
                <a:gd name="connsiteY0" fmla="*/ 0 h 476250"/>
                <a:gd name="connsiteX1" fmla="*/ 106680 w 735330"/>
                <a:gd name="connsiteY1" fmla="*/ 106680 h 476250"/>
                <a:gd name="connsiteX2" fmla="*/ 0 w 735330"/>
                <a:gd name="connsiteY2" fmla="*/ 300990 h 476250"/>
                <a:gd name="connsiteX3" fmla="*/ 30480 w 735330"/>
                <a:gd name="connsiteY3" fmla="*/ 445770 h 476250"/>
                <a:gd name="connsiteX4" fmla="*/ 278130 w 735330"/>
                <a:gd name="connsiteY4" fmla="*/ 476250 h 476250"/>
                <a:gd name="connsiteX5" fmla="*/ 438150 w 735330"/>
                <a:gd name="connsiteY5" fmla="*/ 422910 h 476250"/>
                <a:gd name="connsiteX6" fmla="*/ 579120 w 735330"/>
                <a:gd name="connsiteY6" fmla="*/ 281940 h 476250"/>
                <a:gd name="connsiteX7" fmla="*/ 735330 w 735330"/>
                <a:gd name="connsiteY7" fmla="*/ 22098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5330" h="476250">
                  <a:moveTo>
                    <a:pt x="224790" y="0"/>
                  </a:moveTo>
                  <a:lnTo>
                    <a:pt x="106680" y="106680"/>
                  </a:lnTo>
                  <a:lnTo>
                    <a:pt x="0" y="300990"/>
                  </a:lnTo>
                  <a:lnTo>
                    <a:pt x="30480" y="445770"/>
                  </a:lnTo>
                  <a:lnTo>
                    <a:pt x="278130" y="476250"/>
                  </a:lnTo>
                  <a:lnTo>
                    <a:pt x="438150" y="422910"/>
                  </a:lnTo>
                  <a:lnTo>
                    <a:pt x="579120" y="281940"/>
                  </a:lnTo>
                  <a:lnTo>
                    <a:pt x="735330" y="22098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381284" y="5036151"/>
            <a:ext cx="1601386" cy="1220480"/>
            <a:chOff x="381284" y="5036151"/>
            <a:chExt cx="1601386" cy="1220480"/>
          </a:xfrm>
        </p:grpSpPr>
        <p:grpSp>
          <p:nvGrpSpPr>
            <p:cNvPr id="83" name="グループ化 82"/>
            <p:cNvGrpSpPr/>
            <p:nvPr/>
          </p:nvGrpSpPr>
          <p:grpSpPr>
            <a:xfrm>
              <a:off x="381284" y="5095242"/>
              <a:ext cx="1601386" cy="1161389"/>
              <a:chOff x="2170176" y="2950464"/>
              <a:chExt cx="4218432" cy="2535936"/>
            </a:xfrm>
          </p:grpSpPr>
          <p:sp>
            <p:nvSpPr>
              <p:cNvPr id="84" name="フリーフォーム 83"/>
              <p:cNvSpPr/>
              <p:nvPr/>
            </p:nvSpPr>
            <p:spPr bwMode="auto">
              <a:xfrm>
                <a:off x="3590544" y="3834384"/>
                <a:ext cx="2798064" cy="1652016"/>
              </a:xfrm>
              <a:custGeom>
                <a:avLst/>
                <a:gdLst>
                  <a:gd name="connsiteX0" fmla="*/ 2700528 w 2798064"/>
                  <a:gd name="connsiteY0" fmla="*/ 188976 h 1652016"/>
                  <a:gd name="connsiteX1" fmla="*/ 1170432 w 2798064"/>
                  <a:gd name="connsiteY1" fmla="*/ 310896 h 1652016"/>
                  <a:gd name="connsiteX2" fmla="*/ 786384 w 2798064"/>
                  <a:gd name="connsiteY2" fmla="*/ 85344 h 1652016"/>
                  <a:gd name="connsiteX3" fmla="*/ 451104 w 2798064"/>
                  <a:gd name="connsiteY3" fmla="*/ 0 h 1652016"/>
                  <a:gd name="connsiteX4" fmla="*/ 0 w 2798064"/>
                  <a:gd name="connsiteY4" fmla="*/ 390144 h 1652016"/>
                  <a:gd name="connsiteX5" fmla="*/ 54864 w 2798064"/>
                  <a:gd name="connsiteY5" fmla="*/ 1194816 h 1652016"/>
                  <a:gd name="connsiteX6" fmla="*/ 225552 w 2798064"/>
                  <a:gd name="connsiteY6" fmla="*/ 1554480 h 1652016"/>
                  <a:gd name="connsiteX7" fmla="*/ 573024 w 2798064"/>
                  <a:gd name="connsiteY7" fmla="*/ 1652016 h 1652016"/>
                  <a:gd name="connsiteX8" fmla="*/ 1085088 w 2798064"/>
                  <a:gd name="connsiteY8" fmla="*/ 1463040 h 1652016"/>
                  <a:gd name="connsiteX9" fmla="*/ 1347216 w 2798064"/>
                  <a:gd name="connsiteY9" fmla="*/ 1316736 h 1652016"/>
                  <a:gd name="connsiteX10" fmla="*/ 2798064 w 2798064"/>
                  <a:gd name="connsiteY10" fmla="*/ 1286256 h 165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98064" h="1652016">
                    <a:moveTo>
                      <a:pt x="2700528" y="188976"/>
                    </a:moveTo>
                    <a:lnTo>
                      <a:pt x="1170432" y="310896"/>
                    </a:lnTo>
                    <a:lnTo>
                      <a:pt x="786384" y="85344"/>
                    </a:lnTo>
                    <a:lnTo>
                      <a:pt x="451104" y="0"/>
                    </a:lnTo>
                    <a:lnTo>
                      <a:pt x="0" y="390144"/>
                    </a:lnTo>
                    <a:lnTo>
                      <a:pt x="54864" y="1194816"/>
                    </a:lnTo>
                    <a:lnTo>
                      <a:pt x="225552" y="1554480"/>
                    </a:lnTo>
                    <a:lnTo>
                      <a:pt x="573024" y="1652016"/>
                    </a:lnTo>
                    <a:lnTo>
                      <a:pt x="1085088" y="1463040"/>
                    </a:lnTo>
                    <a:lnTo>
                      <a:pt x="1347216" y="1316736"/>
                    </a:lnTo>
                    <a:lnTo>
                      <a:pt x="2798064" y="1286256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 84"/>
              <p:cNvSpPr/>
              <p:nvPr/>
            </p:nvSpPr>
            <p:spPr bwMode="auto">
              <a:xfrm>
                <a:off x="2170176" y="2950464"/>
                <a:ext cx="2029968" cy="1584960"/>
              </a:xfrm>
              <a:custGeom>
                <a:avLst/>
                <a:gdLst>
                  <a:gd name="connsiteX0" fmla="*/ 256032 w 2029968"/>
                  <a:gd name="connsiteY0" fmla="*/ 0 h 1584960"/>
                  <a:gd name="connsiteX1" fmla="*/ 182880 w 2029968"/>
                  <a:gd name="connsiteY1" fmla="*/ 36576 h 1584960"/>
                  <a:gd name="connsiteX2" fmla="*/ 0 w 2029968"/>
                  <a:gd name="connsiteY2" fmla="*/ 902208 h 1584960"/>
                  <a:gd name="connsiteX3" fmla="*/ 18288 w 2029968"/>
                  <a:gd name="connsiteY3" fmla="*/ 957072 h 1584960"/>
                  <a:gd name="connsiteX4" fmla="*/ 1548384 w 2029968"/>
                  <a:gd name="connsiteY4" fmla="*/ 1536192 h 1584960"/>
                  <a:gd name="connsiteX5" fmla="*/ 1743456 w 2029968"/>
                  <a:gd name="connsiteY5" fmla="*/ 1584960 h 1584960"/>
                  <a:gd name="connsiteX6" fmla="*/ 1804416 w 2029968"/>
                  <a:gd name="connsiteY6" fmla="*/ 1560576 h 1584960"/>
                  <a:gd name="connsiteX7" fmla="*/ 2023872 w 2029968"/>
                  <a:gd name="connsiteY7" fmla="*/ 707136 h 1584960"/>
                  <a:gd name="connsiteX8" fmla="*/ 2029968 w 2029968"/>
                  <a:gd name="connsiteY8" fmla="*/ 615696 h 1584960"/>
                  <a:gd name="connsiteX9" fmla="*/ 1981200 w 2029968"/>
                  <a:gd name="connsiteY9" fmla="*/ 573024 h 1584960"/>
                  <a:gd name="connsiteX10" fmla="*/ 256032 w 2029968"/>
                  <a:gd name="connsiteY10" fmla="*/ 0 h 1584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29968" h="1584960">
                    <a:moveTo>
                      <a:pt x="256032" y="0"/>
                    </a:moveTo>
                    <a:lnTo>
                      <a:pt x="182880" y="36576"/>
                    </a:lnTo>
                    <a:lnTo>
                      <a:pt x="0" y="902208"/>
                    </a:lnTo>
                    <a:lnTo>
                      <a:pt x="18288" y="957072"/>
                    </a:lnTo>
                    <a:lnTo>
                      <a:pt x="1548384" y="1536192"/>
                    </a:lnTo>
                    <a:lnTo>
                      <a:pt x="1743456" y="1584960"/>
                    </a:lnTo>
                    <a:lnTo>
                      <a:pt x="1804416" y="1560576"/>
                    </a:lnTo>
                    <a:lnTo>
                      <a:pt x="2023872" y="707136"/>
                    </a:lnTo>
                    <a:lnTo>
                      <a:pt x="2029968" y="615696"/>
                    </a:lnTo>
                    <a:lnTo>
                      <a:pt x="1981200" y="573024"/>
                    </a:lnTo>
                    <a:lnTo>
                      <a:pt x="256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 85"/>
              <p:cNvSpPr/>
              <p:nvPr/>
            </p:nvSpPr>
            <p:spPr bwMode="auto">
              <a:xfrm>
                <a:off x="2310384" y="3407664"/>
                <a:ext cx="134112" cy="182880"/>
              </a:xfrm>
              <a:custGeom>
                <a:avLst/>
                <a:gdLst>
                  <a:gd name="connsiteX0" fmla="*/ 36576 w 134112"/>
                  <a:gd name="connsiteY0" fmla="*/ 0 h 182880"/>
                  <a:gd name="connsiteX1" fmla="*/ 0 w 134112"/>
                  <a:gd name="connsiteY1" fmla="*/ 54864 h 182880"/>
                  <a:gd name="connsiteX2" fmla="*/ 6096 w 134112"/>
                  <a:gd name="connsiteY2" fmla="*/ 146304 h 182880"/>
                  <a:gd name="connsiteX3" fmla="*/ 67056 w 134112"/>
                  <a:gd name="connsiteY3" fmla="*/ 182880 h 182880"/>
                  <a:gd name="connsiteX4" fmla="*/ 134112 w 134112"/>
                  <a:gd name="connsiteY4" fmla="*/ 121920 h 182880"/>
                  <a:gd name="connsiteX5" fmla="*/ 128016 w 134112"/>
                  <a:gd name="connsiteY5" fmla="*/ 48768 h 182880"/>
                  <a:gd name="connsiteX6" fmla="*/ 91440 w 134112"/>
                  <a:gd name="connsiteY6" fmla="*/ 0 h 182880"/>
                  <a:gd name="connsiteX7" fmla="*/ 36576 w 134112"/>
                  <a:gd name="connsiteY7" fmla="*/ 0 h 18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4112" h="182880">
                    <a:moveTo>
                      <a:pt x="36576" y="0"/>
                    </a:moveTo>
                    <a:lnTo>
                      <a:pt x="0" y="54864"/>
                    </a:lnTo>
                    <a:lnTo>
                      <a:pt x="6096" y="146304"/>
                    </a:lnTo>
                    <a:lnTo>
                      <a:pt x="67056" y="182880"/>
                    </a:lnTo>
                    <a:lnTo>
                      <a:pt x="134112" y="121920"/>
                    </a:lnTo>
                    <a:lnTo>
                      <a:pt x="128016" y="48768"/>
                    </a:lnTo>
                    <a:lnTo>
                      <a:pt x="91440" y="0"/>
                    </a:lnTo>
                    <a:lnTo>
                      <a:pt x="3657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 86"/>
              <p:cNvSpPr/>
              <p:nvPr/>
            </p:nvSpPr>
            <p:spPr bwMode="auto">
              <a:xfrm>
                <a:off x="2354580" y="3467931"/>
                <a:ext cx="45720" cy="62346"/>
              </a:xfrm>
              <a:custGeom>
                <a:avLst/>
                <a:gdLst>
                  <a:gd name="connsiteX0" fmla="*/ 36576 w 134112"/>
                  <a:gd name="connsiteY0" fmla="*/ 0 h 182880"/>
                  <a:gd name="connsiteX1" fmla="*/ 0 w 134112"/>
                  <a:gd name="connsiteY1" fmla="*/ 54864 h 182880"/>
                  <a:gd name="connsiteX2" fmla="*/ 6096 w 134112"/>
                  <a:gd name="connsiteY2" fmla="*/ 146304 h 182880"/>
                  <a:gd name="connsiteX3" fmla="*/ 67056 w 134112"/>
                  <a:gd name="connsiteY3" fmla="*/ 182880 h 182880"/>
                  <a:gd name="connsiteX4" fmla="*/ 134112 w 134112"/>
                  <a:gd name="connsiteY4" fmla="*/ 121920 h 182880"/>
                  <a:gd name="connsiteX5" fmla="*/ 128016 w 134112"/>
                  <a:gd name="connsiteY5" fmla="*/ 48768 h 182880"/>
                  <a:gd name="connsiteX6" fmla="*/ 91440 w 134112"/>
                  <a:gd name="connsiteY6" fmla="*/ 0 h 182880"/>
                  <a:gd name="connsiteX7" fmla="*/ 36576 w 134112"/>
                  <a:gd name="connsiteY7" fmla="*/ 0 h 18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4112" h="182880">
                    <a:moveTo>
                      <a:pt x="36576" y="0"/>
                    </a:moveTo>
                    <a:lnTo>
                      <a:pt x="0" y="54864"/>
                    </a:lnTo>
                    <a:lnTo>
                      <a:pt x="6096" y="146304"/>
                    </a:lnTo>
                    <a:lnTo>
                      <a:pt x="67056" y="182880"/>
                    </a:lnTo>
                    <a:lnTo>
                      <a:pt x="134112" y="121920"/>
                    </a:lnTo>
                    <a:lnTo>
                      <a:pt x="128016" y="48768"/>
                    </a:lnTo>
                    <a:lnTo>
                      <a:pt x="91440" y="0"/>
                    </a:lnTo>
                    <a:lnTo>
                      <a:pt x="3657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 87"/>
              <p:cNvSpPr/>
              <p:nvPr/>
            </p:nvSpPr>
            <p:spPr bwMode="auto">
              <a:xfrm>
                <a:off x="4405630" y="4589630"/>
                <a:ext cx="1749553" cy="743713"/>
              </a:xfrm>
              <a:custGeom>
                <a:avLst/>
                <a:gdLst>
                  <a:gd name="connsiteX0" fmla="*/ 0 w 1749552"/>
                  <a:gd name="connsiteY0" fmla="*/ 743712 h 743712"/>
                  <a:gd name="connsiteX1" fmla="*/ 256032 w 1749552"/>
                  <a:gd name="connsiteY1" fmla="*/ 560832 h 743712"/>
                  <a:gd name="connsiteX2" fmla="*/ 548640 w 1749552"/>
                  <a:gd name="connsiteY2" fmla="*/ 469392 h 743712"/>
                  <a:gd name="connsiteX3" fmla="*/ 591312 w 1749552"/>
                  <a:gd name="connsiteY3" fmla="*/ 341376 h 743712"/>
                  <a:gd name="connsiteX4" fmla="*/ 512064 w 1749552"/>
                  <a:gd name="connsiteY4" fmla="*/ 0 h 743712"/>
                  <a:gd name="connsiteX5" fmla="*/ 658368 w 1749552"/>
                  <a:gd name="connsiteY5" fmla="*/ 304800 h 743712"/>
                  <a:gd name="connsiteX6" fmla="*/ 658368 w 1749552"/>
                  <a:gd name="connsiteY6" fmla="*/ 414528 h 743712"/>
                  <a:gd name="connsiteX7" fmla="*/ 1694688 w 1749552"/>
                  <a:gd name="connsiteY7" fmla="*/ 420624 h 743712"/>
                  <a:gd name="connsiteX8" fmla="*/ 1749552 w 1749552"/>
                  <a:gd name="connsiteY8" fmla="*/ 463296 h 743712"/>
                  <a:gd name="connsiteX9" fmla="*/ 670560 w 1749552"/>
                  <a:gd name="connsiteY9" fmla="*/ 481584 h 743712"/>
                  <a:gd name="connsiteX10" fmla="*/ 560832 w 1749552"/>
                  <a:gd name="connsiteY10" fmla="*/ 493776 h 743712"/>
                  <a:gd name="connsiteX11" fmla="*/ 396240 w 1749552"/>
                  <a:gd name="connsiteY11" fmla="*/ 579120 h 743712"/>
                  <a:gd name="connsiteX12" fmla="*/ 280416 w 1749552"/>
                  <a:gd name="connsiteY12" fmla="*/ 633984 h 743712"/>
                  <a:gd name="connsiteX13" fmla="*/ 0 w 1749552"/>
                  <a:gd name="connsiteY13" fmla="*/ 743712 h 743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49552" h="743712">
                    <a:moveTo>
                      <a:pt x="0" y="743712"/>
                    </a:moveTo>
                    <a:lnTo>
                      <a:pt x="256032" y="560832"/>
                    </a:lnTo>
                    <a:lnTo>
                      <a:pt x="548640" y="469392"/>
                    </a:lnTo>
                    <a:lnTo>
                      <a:pt x="591312" y="341376"/>
                    </a:lnTo>
                    <a:lnTo>
                      <a:pt x="512064" y="0"/>
                    </a:lnTo>
                    <a:lnTo>
                      <a:pt x="658368" y="304800"/>
                    </a:lnTo>
                    <a:lnTo>
                      <a:pt x="658368" y="414528"/>
                    </a:lnTo>
                    <a:lnTo>
                      <a:pt x="1694688" y="420624"/>
                    </a:lnTo>
                    <a:lnTo>
                      <a:pt x="1749552" y="463296"/>
                    </a:lnTo>
                    <a:lnTo>
                      <a:pt x="670560" y="481584"/>
                    </a:lnTo>
                    <a:lnTo>
                      <a:pt x="560832" y="493776"/>
                    </a:lnTo>
                    <a:lnTo>
                      <a:pt x="396240" y="579120"/>
                    </a:lnTo>
                    <a:lnTo>
                      <a:pt x="280416" y="633984"/>
                    </a:lnTo>
                    <a:lnTo>
                      <a:pt x="0" y="743712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 88"/>
              <p:cNvSpPr/>
              <p:nvPr/>
            </p:nvSpPr>
            <p:spPr bwMode="auto">
              <a:xfrm>
                <a:off x="2950464" y="4102608"/>
                <a:ext cx="408432" cy="536448"/>
              </a:xfrm>
              <a:custGeom>
                <a:avLst/>
                <a:gdLst>
                  <a:gd name="connsiteX0" fmla="*/ 280416 w 408432"/>
                  <a:gd name="connsiteY0" fmla="*/ 0 h 536448"/>
                  <a:gd name="connsiteX1" fmla="*/ 85344 w 408432"/>
                  <a:gd name="connsiteY1" fmla="*/ 91440 h 536448"/>
                  <a:gd name="connsiteX2" fmla="*/ 0 w 408432"/>
                  <a:gd name="connsiteY2" fmla="*/ 231648 h 536448"/>
                  <a:gd name="connsiteX3" fmla="*/ 36576 w 408432"/>
                  <a:gd name="connsiteY3" fmla="*/ 420624 h 536448"/>
                  <a:gd name="connsiteX4" fmla="*/ 115824 w 408432"/>
                  <a:gd name="connsiteY4" fmla="*/ 536448 h 536448"/>
                  <a:gd name="connsiteX5" fmla="*/ 274320 w 408432"/>
                  <a:gd name="connsiteY5" fmla="*/ 512064 h 536448"/>
                  <a:gd name="connsiteX6" fmla="*/ 298704 w 408432"/>
                  <a:gd name="connsiteY6" fmla="*/ 262128 h 536448"/>
                  <a:gd name="connsiteX7" fmla="*/ 408432 w 408432"/>
                  <a:gd name="connsiteY7" fmla="*/ 164592 h 536448"/>
                  <a:gd name="connsiteX8" fmla="*/ 365760 w 408432"/>
                  <a:gd name="connsiteY8" fmla="*/ 54864 h 536448"/>
                  <a:gd name="connsiteX9" fmla="*/ 280416 w 408432"/>
                  <a:gd name="connsiteY9" fmla="*/ 0 h 536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8432" h="536448">
                    <a:moveTo>
                      <a:pt x="280416" y="0"/>
                    </a:moveTo>
                    <a:lnTo>
                      <a:pt x="85344" y="91440"/>
                    </a:lnTo>
                    <a:lnTo>
                      <a:pt x="0" y="231648"/>
                    </a:lnTo>
                    <a:lnTo>
                      <a:pt x="36576" y="420624"/>
                    </a:lnTo>
                    <a:lnTo>
                      <a:pt x="115824" y="536448"/>
                    </a:lnTo>
                    <a:lnTo>
                      <a:pt x="274320" y="512064"/>
                    </a:lnTo>
                    <a:lnTo>
                      <a:pt x="298704" y="262128"/>
                    </a:lnTo>
                    <a:lnTo>
                      <a:pt x="408432" y="164592"/>
                    </a:lnTo>
                    <a:lnTo>
                      <a:pt x="365760" y="54864"/>
                    </a:lnTo>
                    <a:lnTo>
                      <a:pt x="280416" y="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 89"/>
              <p:cNvSpPr/>
              <p:nvPr/>
            </p:nvSpPr>
            <p:spPr bwMode="auto">
              <a:xfrm>
                <a:off x="3060192" y="4181856"/>
                <a:ext cx="1018032" cy="640080"/>
              </a:xfrm>
              <a:custGeom>
                <a:avLst/>
                <a:gdLst>
                  <a:gd name="connsiteX0" fmla="*/ 896112 w 1018032"/>
                  <a:gd name="connsiteY0" fmla="*/ 0 h 640080"/>
                  <a:gd name="connsiteX1" fmla="*/ 445008 w 1018032"/>
                  <a:gd name="connsiteY1" fmla="*/ 79248 h 640080"/>
                  <a:gd name="connsiteX2" fmla="*/ 79248 w 1018032"/>
                  <a:gd name="connsiteY2" fmla="*/ 243840 h 640080"/>
                  <a:gd name="connsiteX3" fmla="*/ 0 w 1018032"/>
                  <a:gd name="connsiteY3" fmla="*/ 396240 h 640080"/>
                  <a:gd name="connsiteX4" fmla="*/ 109728 w 1018032"/>
                  <a:gd name="connsiteY4" fmla="*/ 573024 h 640080"/>
                  <a:gd name="connsiteX5" fmla="*/ 262128 w 1018032"/>
                  <a:gd name="connsiteY5" fmla="*/ 640080 h 640080"/>
                  <a:gd name="connsiteX6" fmla="*/ 987552 w 1018032"/>
                  <a:gd name="connsiteY6" fmla="*/ 335280 h 640080"/>
                  <a:gd name="connsiteX7" fmla="*/ 1018032 w 1018032"/>
                  <a:gd name="connsiteY7" fmla="*/ 128016 h 640080"/>
                  <a:gd name="connsiteX8" fmla="*/ 969264 w 1018032"/>
                  <a:gd name="connsiteY8" fmla="*/ 42672 h 640080"/>
                  <a:gd name="connsiteX9" fmla="*/ 896112 w 1018032"/>
                  <a:gd name="connsiteY9" fmla="*/ 0 h 64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8032" h="640080">
                    <a:moveTo>
                      <a:pt x="896112" y="0"/>
                    </a:moveTo>
                    <a:lnTo>
                      <a:pt x="445008" y="79248"/>
                    </a:lnTo>
                    <a:lnTo>
                      <a:pt x="79248" y="243840"/>
                    </a:lnTo>
                    <a:lnTo>
                      <a:pt x="0" y="396240"/>
                    </a:lnTo>
                    <a:lnTo>
                      <a:pt x="109728" y="573024"/>
                    </a:lnTo>
                    <a:lnTo>
                      <a:pt x="262128" y="640080"/>
                    </a:lnTo>
                    <a:lnTo>
                      <a:pt x="987552" y="335280"/>
                    </a:lnTo>
                    <a:lnTo>
                      <a:pt x="1018032" y="128016"/>
                    </a:lnTo>
                    <a:lnTo>
                      <a:pt x="969264" y="42672"/>
                    </a:lnTo>
                    <a:lnTo>
                      <a:pt x="896112" y="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 90"/>
              <p:cNvSpPr/>
              <p:nvPr/>
            </p:nvSpPr>
            <p:spPr bwMode="auto">
              <a:xfrm>
                <a:off x="3358896" y="4358640"/>
                <a:ext cx="975360" cy="786384"/>
              </a:xfrm>
              <a:custGeom>
                <a:avLst/>
                <a:gdLst>
                  <a:gd name="connsiteX0" fmla="*/ 207264 w 975360"/>
                  <a:gd name="connsiteY0" fmla="*/ 786384 h 786384"/>
                  <a:gd name="connsiteX1" fmla="*/ 12192 w 975360"/>
                  <a:gd name="connsiteY1" fmla="*/ 609600 h 786384"/>
                  <a:gd name="connsiteX2" fmla="*/ 0 w 975360"/>
                  <a:gd name="connsiteY2" fmla="*/ 292608 h 786384"/>
                  <a:gd name="connsiteX3" fmla="*/ 896112 w 975360"/>
                  <a:gd name="connsiteY3" fmla="*/ 0 h 786384"/>
                  <a:gd name="connsiteX4" fmla="*/ 975360 w 975360"/>
                  <a:gd name="connsiteY4" fmla="*/ 42672 h 786384"/>
                  <a:gd name="connsiteX5" fmla="*/ 938784 w 975360"/>
                  <a:gd name="connsiteY5" fmla="*/ 195072 h 786384"/>
                  <a:gd name="connsiteX6" fmla="*/ 883920 w 975360"/>
                  <a:gd name="connsiteY6" fmla="*/ 286512 h 786384"/>
                  <a:gd name="connsiteX7" fmla="*/ 207264 w 975360"/>
                  <a:gd name="connsiteY7" fmla="*/ 786384 h 786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5360" h="786384">
                    <a:moveTo>
                      <a:pt x="207264" y="786384"/>
                    </a:moveTo>
                    <a:lnTo>
                      <a:pt x="12192" y="609600"/>
                    </a:lnTo>
                    <a:lnTo>
                      <a:pt x="0" y="292608"/>
                    </a:lnTo>
                    <a:lnTo>
                      <a:pt x="896112" y="0"/>
                    </a:lnTo>
                    <a:lnTo>
                      <a:pt x="975360" y="42672"/>
                    </a:lnTo>
                    <a:lnTo>
                      <a:pt x="938784" y="195072"/>
                    </a:lnTo>
                    <a:lnTo>
                      <a:pt x="883920" y="286512"/>
                    </a:lnTo>
                    <a:lnTo>
                      <a:pt x="207264" y="786384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 91"/>
              <p:cNvSpPr/>
              <p:nvPr/>
            </p:nvSpPr>
            <p:spPr bwMode="auto">
              <a:xfrm>
                <a:off x="3529584" y="4626864"/>
                <a:ext cx="841248" cy="749808"/>
              </a:xfrm>
              <a:custGeom>
                <a:avLst/>
                <a:gdLst>
                  <a:gd name="connsiteX0" fmla="*/ 213360 w 841248"/>
                  <a:gd name="connsiteY0" fmla="*/ 731520 h 749808"/>
                  <a:gd name="connsiteX1" fmla="*/ 213360 w 841248"/>
                  <a:gd name="connsiteY1" fmla="*/ 731520 h 749808"/>
                  <a:gd name="connsiteX2" fmla="*/ 0 w 841248"/>
                  <a:gd name="connsiteY2" fmla="*/ 615696 h 749808"/>
                  <a:gd name="connsiteX3" fmla="*/ 18288 w 841248"/>
                  <a:gd name="connsiteY3" fmla="*/ 432816 h 749808"/>
                  <a:gd name="connsiteX4" fmla="*/ 128016 w 841248"/>
                  <a:gd name="connsiteY4" fmla="*/ 249936 h 749808"/>
                  <a:gd name="connsiteX5" fmla="*/ 743712 w 841248"/>
                  <a:gd name="connsiteY5" fmla="*/ 0 h 749808"/>
                  <a:gd name="connsiteX6" fmla="*/ 841248 w 841248"/>
                  <a:gd name="connsiteY6" fmla="*/ 60960 h 749808"/>
                  <a:gd name="connsiteX7" fmla="*/ 798576 w 841248"/>
                  <a:gd name="connsiteY7" fmla="*/ 182880 h 749808"/>
                  <a:gd name="connsiteX8" fmla="*/ 560832 w 841248"/>
                  <a:gd name="connsiteY8" fmla="*/ 390144 h 749808"/>
                  <a:gd name="connsiteX9" fmla="*/ 377952 w 841248"/>
                  <a:gd name="connsiteY9" fmla="*/ 536448 h 749808"/>
                  <a:gd name="connsiteX10" fmla="*/ 262128 w 841248"/>
                  <a:gd name="connsiteY10" fmla="*/ 749808 h 749808"/>
                  <a:gd name="connsiteX11" fmla="*/ 213360 w 841248"/>
                  <a:gd name="connsiteY11" fmla="*/ 731520 h 749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1248" h="749808">
                    <a:moveTo>
                      <a:pt x="213360" y="731520"/>
                    </a:moveTo>
                    <a:lnTo>
                      <a:pt x="213360" y="731520"/>
                    </a:lnTo>
                    <a:lnTo>
                      <a:pt x="0" y="615696"/>
                    </a:lnTo>
                    <a:lnTo>
                      <a:pt x="18288" y="432816"/>
                    </a:lnTo>
                    <a:lnTo>
                      <a:pt x="128016" y="249936"/>
                    </a:lnTo>
                    <a:lnTo>
                      <a:pt x="743712" y="0"/>
                    </a:lnTo>
                    <a:lnTo>
                      <a:pt x="841248" y="60960"/>
                    </a:lnTo>
                    <a:lnTo>
                      <a:pt x="798576" y="182880"/>
                    </a:lnTo>
                    <a:lnTo>
                      <a:pt x="560832" y="390144"/>
                    </a:lnTo>
                    <a:lnTo>
                      <a:pt x="377952" y="536448"/>
                    </a:lnTo>
                    <a:lnTo>
                      <a:pt x="262128" y="749808"/>
                    </a:lnTo>
                    <a:lnTo>
                      <a:pt x="213360" y="73152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3" name="環状矢印 102"/>
            <p:cNvSpPr/>
            <p:nvPr/>
          </p:nvSpPr>
          <p:spPr bwMode="auto">
            <a:xfrm rot="9342725" flipV="1">
              <a:off x="473269" y="5036151"/>
              <a:ext cx="575143" cy="571027"/>
            </a:xfrm>
            <a:prstGeom prst="circularArrow">
              <a:avLst/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242963" y="5288032"/>
            <a:ext cx="1669009" cy="1159568"/>
            <a:chOff x="2242963" y="5288032"/>
            <a:chExt cx="1669009" cy="1159568"/>
          </a:xfrm>
        </p:grpSpPr>
        <p:grpSp>
          <p:nvGrpSpPr>
            <p:cNvPr id="93" name="グループ化 92"/>
            <p:cNvGrpSpPr/>
            <p:nvPr/>
          </p:nvGrpSpPr>
          <p:grpSpPr>
            <a:xfrm>
              <a:off x="2242963" y="5288032"/>
              <a:ext cx="1669009" cy="918346"/>
              <a:chOff x="2998470" y="2529840"/>
              <a:chExt cx="4057650" cy="2232660"/>
            </a:xfrm>
          </p:grpSpPr>
          <p:sp>
            <p:nvSpPr>
              <p:cNvPr id="94" name="フリーフォーム 93"/>
              <p:cNvSpPr/>
              <p:nvPr/>
            </p:nvSpPr>
            <p:spPr bwMode="auto">
              <a:xfrm>
                <a:off x="4141470" y="2910840"/>
                <a:ext cx="2914650" cy="1303020"/>
              </a:xfrm>
              <a:custGeom>
                <a:avLst/>
                <a:gdLst>
                  <a:gd name="connsiteX0" fmla="*/ 2914650 w 2914650"/>
                  <a:gd name="connsiteY0" fmla="*/ 41910 h 1303020"/>
                  <a:gd name="connsiteX1" fmla="*/ 2914650 w 2914650"/>
                  <a:gd name="connsiteY1" fmla="*/ 41910 h 1303020"/>
                  <a:gd name="connsiteX2" fmla="*/ 2884170 w 2914650"/>
                  <a:gd name="connsiteY2" fmla="*/ 60960 h 1303020"/>
                  <a:gd name="connsiteX3" fmla="*/ 2861310 w 2914650"/>
                  <a:gd name="connsiteY3" fmla="*/ 68580 h 1303020"/>
                  <a:gd name="connsiteX4" fmla="*/ 1482090 w 2914650"/>
                  <a:gd name="connsiteY4" fmla="*/ 87630 h 1303020"/>
                  <a:gd name="connsiteX5" fmla="*/ 1207770 w 2914650"/>
                  <a:gd name="connsiteY5" fmla="*/ 45720 h 1303020"/>
                  <a:gd name="connsiteX6" fmla="*/ 933450 w 2914650"/>
                  <a:gd name="connsiteY6" fmla="*/ 0 h 1303020"/>
                  <a:gd name="connsiteX7" fmla="*/ 365760 w 2914650"/>
                  <a:gd name="connsiteY7" fmla="*/ 19050 h 1303020"/>
                  <a:gd name="connsiteX8" fmla="*/ 0 w 2914650"/>
                  <a:gd name="connsiteY8" fmla="*/ 163830 h 1303020"/>
                  <a:gd name="connsiteX9" fmla="*/ 76200 w 2914650"/>
                  <a:gd name="connsiteY9" fmla="*/ 1238250 h 1303020"/>
                  <a:gd name="connsiteX10" fmla="*/ 445770 w 2914650"/>
                  <a:gd name="connsiteY10" fmla="*/ 1303020 h 1303020"/>
                  <a:gd name="connsiteX11" fmla="*/ 967740 w 2914650"/>
                  <a:gd name="connsiteY11" fmla="*/ 1207770 h 1303020"/>
                  <a:gd name="connsiteX12" fmla="*/ 1390650 w 2914650"/>
                  <a:gd name="connsiteY12" fmla="*/ 963930 h 1303020"/>
                  <a:gd name="connsiteX13" fmla="*/ 2861310 w 2914650"/>
                  <a:gd name="connsiteY13" fmla="*/ 1188720 h 1303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914650" h="1303020">
                    <a:moveTo>
                      <a:pt x="2914650" y="41910"/>
                    </a:moveTo>
                    <a:lnTo>
                      <a:pt x="2914650" y="41910"/>
                    </a:lnTo>
                    <a:cubicBezTo>
                      <a:pt x="2904490" y="48260"/>
                      <a:pt x="2894886" y="55602"/>
                      <a:pt x="2884170" y="60960"/>
                    </a:cubicBezTo>
                    <a:cubicBezTo>
                      <a:pt x="2876986" y="64552"/>
                      <a:pt x="2861310" y="68580"/>
                      <a:pt x="2861310" y="68580"/>
                    </a:cubicBezTo>
                    <a:lnTo>
                      <a:pt x="1482090" y="87630"/>
                    </a:lnTo>
                    <a:lnTo>
                      <a:pt x="1207770" y="45720"/>
                    </a:lnTo>
                    <a:lnTo>
                      <a:pt x="933450" y="0"/>
                    </a:lnTo>
                    <a:lnTo>
                      <a:pt x="365760" y="19050"/>
                    </a:lnTo>
                    <a:lnTo>
                      <a:pt x="0" y="163830"/>
                    </a:lnTo>
                    <a:lnTo>
                      <a:pt x="76200" y="1238250"/>
                    </a:lnTo>
                    <a:lnTo>
                      <a:pt x="445770" y="1303020"/>
                    </a:lnTo>
                    <a:lnTo>
                      <a:pt x="967740" y="1207770"/>
                    </a:lnTo>
                    <a:lnTo>
                      <a:pt x="1390650" y="963930"/>
                    </a:lnTo>
                    <a:lnTo>
                      <a:pt x="2861310" y="118872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フリーフォーム 94"/>
              <p:cNvSpPr/>
              <p:nvPr/>
            </p:nvSpPr>
            <p:spPr bwMode="auto">
              <a:xfrm>
                <a:off x="4762500" y="3531870"/>
                <a:ext cx="2240280" cy="575310"/>
              </a:xfrm>
              <a:custGeom>
                <a:avLst/>
                <a:gdLst>
                  <a:gd name="connsiteX0" fmla="*/ 2240280 w 2240280"/>
                  <a:gd name="connsiteY0" fmla="*/ 377190 h 575310"/>
                  <a:gd name="connsiteX1" fmla="*/ 1489710 w 2240280"/>
                  <a:gd name="connsiteY1" fmla="*/ 320040 h 575310"/>
                  <a:gd name="connsiteX2" fmla="*/ 929640 w 2240280"/>
                  <a:gd name="connsiteY2" fmla="*/ 213360 h 575310"/>
                  <a:gd name="connsiteX3" fmla="*/ 849630 w 2240280"/>
                  <a:gd name="connsiteY3" fmla="*/ 179070 h 575310"/>
                  <a:gd name="connsiteX4" fmla="*/ 815340 w 2240280"/>
                  <a:gd name="connsiteY4" fmla="*/ 0 h 575310"/>
                  <a:gd name="connsiteX5" fmla="*/ 689610 w 2240280"/>
                  <a:gd name="connsiteY5" fmla="*/ 285750 h 575310"/>
                  <a:gd name="connsiteX6" fmla="*/ 342900 w 2240280"/>
                  <a:gd name="connsiteY6" fmla="*/ 529590 h 575310"/>
                  <a:gd name="connsiteX7" fmla="*/ 0 w 2240280"/>
                  <a:gd name="connsiteY7" fmla="*/ 575310 h 575310"/>
                  <a:gd name="connsiteX8" fmla="*/ 361950 w 2240280"/>
                  <a:gd name="connsiteY8" fmla="*/ 571500 h 575310"/>
                  <a:gd name="connsiteX9" fmla="*/ 746760 w 2240280"/>
                  <a:gd name="connsiteY9" fmla="*/ 320040 h 575310"/>
                  <a:gd name="connsiteX10" fmla="*/ 1059180 w 2240280"/>
                  <a:gd name="connsiteY10" fmla="*/ 358140 h 575310"/>
                  <a:gd name="connsiteX11" fmla="*/ 2183130 w 2240280"/>
                  <a:gd name="connsiteY11" fmla="*/ 529590 h 575310"/>
                  <a:gd name="connsiteX12" fmla="*/ 2240280 w 2240280"/>
                  <a:gd name="connsiteY12" fmla="*/ 377190 h 575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40280" h="575310">
                    <a:moveTo>
                      <a:pt x="2240280" y="377190"/>
                    </a:moveTo>
                    <a:lnTo>
                      <a:pt x="1489710" y="320040"/>
                    </a:lnTo>
                    <a:lnTo>
                      <a:pt x="929640" y="213360"/>
                    </a:lnTo>
                    <a:lnTo>
                      <a:pt x="849630" y="179070"/>
                    </a:lnTo>
                    <a:lnTo>
                      <a:pt x="815340" y="0"/>
                    </a:lnTo>
                    <a:lnTo>
                      <a:pt x="689610" y="285750"/>
                    </a:lnTo>
                    <a:lnTo>
                      <a:pt x="342900" y="529590"/>
                    </a:lnTo>
                    <a:lnTo>
                      <a:pt x="0" y="575310"/>
                    </a:lnTo>
                    <a:lnTo>
                      <a:pt x="361950" y="571500"/>
                    </a:lnTo>
                    <a:lnTo>
                      <a:pt x="746760" y="320040"/>
                    </a:lnTo>
                    <a:lnTo>
                      <a:pt x="1059180" y="358140"/>
                    </a:lnTo>
                    <a:lnTo>
                      <a:pt x="2183130" y="529590"/>
                    </a:lnTo>
                    <a:lnTo>
                      <a:pt x="2240280" y="377190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 95"/>
              <p:cNvSpPr/>
              <p:nvPr/>
            </p:nvSpPr>
            <p:spPr bwMode="auto">
              <a:xfrm>
                <a:off x="4640580" y="3493770"/>
                <a:ext cx="758190" cy="472440"/>
              </a:xfrm>
              <a:custGeom>
                <a:avLst/>
                <a:gdLst>
                  <a:gd name="connsiteX0" fmla="*/ 758190 w 758190"/>
                  <a:gd name="connsiteY0" fmla="*/ 0 h 472440"/>
                  <a:gd name="connsiteX1" fmla="*/ 552450 w 758190"/>
                  <a:gd name="connsiteY1" fmla="*/ 194310 h 472440"/>
                  <a:gd name="connsiteX2" fmla="*/ 438150 w 758190"/>
                  <a:gd name="connsiteY2" fmla="*/ 323850 h 472440"/>
                  <a:gd name="connsiteX3" fmla="*/ 182880 w 758190"/>
                  <a:gd name="connsiteY3" fmla="*/ 365760 h 472440"/>
                  <a:gd name="connsiteX4" fmla="*/ 41910 w 758190"/>
                  <a:gd name="connsiteY4" fmla="*/ 472440 h 472440"/>
                  <a:gd name="connsiteX5" fmla="*/ 114300 w 758190"/>
                  <a:gd name="connsiteY5" fmla="*/ 255270 h 472440"/>
                  <a:gd name="connsiteX6" fmla="*/ 129540 w 758190"/>
                  <a:gd name="connsiteY6" fmla="*/ 110490 h 472440"/>
                  <a:gd name="connsiteX7" fmla="*/ 0 w 758190"/>
                  <a:gd name="connsiteY7" fmla="*/ 64770 h 472440"/>
                  <a:gd name="connsiteX8" fmla="*/ 384810 w 758190"/>
                  <a:gd name="connsiteY8" fmla="*/ 99060 h 472440"/>
                  <a:gd name="connsiteX9" fmla="*/ 605790 w 758190"/>
                  <a:gd name="connsiteY9" fmla="*/ 57150 h 472440"/>
                  <a:gd name="connsiteX10" fmla="*/ 758190 w 758190"/>
                  <a:gd name="connsiteY10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8190" h="472440">
                    <a:moveTo>
                      <a:pt x="758190" y="0"/>
                    </a:moveTo>
                    <a:lnTo>
                      <a:pt x="552450" y="194310"/>
                    </a:lnTo>
                    <a:lnTo>
                      <a:pt x="438150" y="323850"/>
                    </a:lnTo>
                    <a:lnTo>
                      <a:pt x="182880" y="365760"/>
                    </a:lnTo>
                    <a:lnTo>
                      <a:pt x="41910" y="472440"/>
                    </a:lnTo>
                    <a:lnTo>
                      <a:pt x="114300" y="255270"/>
                    </a:lnTo>
                    <a:lnTo>
                      <a:pt x="129540" y="110490"/>
                    </a:lnTo>
                    <a:lnTo>
                      <a:pt x="0" y="64770"/>
                    </a:lnTo>
                    <a:lnTo>
                      <a:pt x="384810" y="99060"/>
                    </a:lnTo>
                    <a:lnTo>
                      <a:pt x="605790" y="57150"/>
                    </a:lnTo>
                    <a:lnTo>
                      <a:pt x="758190" y="0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 96"/>
              <p:cNvSpPr/>
              <p:nvPr/>
            </p:nvSpPr>
            <p:spPr bwMode="auto">
              <a:xfrm>
                <a:off x="3139440" y="3021330"/>
                <a:ext cx="297180" cy="320040"/>
              </a:xfrm>
              <a:custGeom>
                <a:avLst/>
                <a:gdLst>
                  <a:gd name="connsiteX0" fmla="*/ 255270 w 297180"/>
                  <a:gd name="connsiteY0" fmla="*/ 0 h 320040"/>
                  <a:gd name="connsiteX1" fmla="*/ 60960 w 297180"/>
                  <a:gd name="connsiteY1" fmla="*/ 102870 h 320040"/>
                  <a:gd name="connsiteX2" fmla="*/ 0 w 297180"/>
                  <a:gd name="connsiteY2" fmla="*/ 194310 h 320040"/>
                  <a:gd name="connsiteX3" fmla="*/ 49530 w 297180"/>
                  <a:gd name="connsiteY3" fmla="*/ 270510 h 320040"/>
                  <a:gd name="connsiteX4" fmla="*/ 194310 w 297180"/>
                  <a:gd name="connsiteY4" fmla="*/ 320040 h 320040"/>
                  <a:gd name="connsiteX5" fmla="*/ 297180 w 297180"/>
                  <a:gd name="connsiteY5" fmla="*/ 320040 h 320040"/>
                  <a:gd name="connsiteX6" fmla="*/ 255270 w 297180"/>
                  <a:gd name="connsiteY6" fmla="*/ 0 h 32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7180" h="320040">
                    <a:moveTo>
                      <a:pt x="255270" y="0"/>
                    </a:moveTo>
                    <a:lnTo>
                      <a:pt x="60960" y="102870"/>
                    </a:lnTo>
                    <a:lnTo>
                      <a:pt x="0" y="194310"/>
                    </a:lnTo>
                    <a:lnTo>
                      <a:pt x="49530" y="270510"/>
                    </a:lnTo>
                    <a:lnTo>
                      <a:pt x="194310" y="320040"/>
                    </a:lnTo>
                    <a:lnTo>
                      <a:pt x="297180" y="320040"/>
                    </a:lnTo>
                    <a:lnTo>
                      <a:pt x="2552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 97"/>
              <p:cNvSpPr/>
              <p:nvPr/>
            </p:nvSpPr>
            <p:spPr bwMode="auto">
              <a:xfrm>
                <a:off x="2998470" y="3470910"/>
                <a:ext cx="480060" cy="388620"/>
              </a:xfrm>
              <a:custGeom>
                <a:avLst/>
                <a:gdLst>
                  <a:gd name="connsiteX0" fmla="*/ 457200 w 480060"/>
                  <a:gd name="connsiteY0" fmla="*/ 0 h 388620"/>
                  <a:gd name="connsiteX1" fmla="*/ 114300 w 480060"/>
                  <a:gd name="connsiteY1" fmla="*/ 118110 h 388620"/>
                  <a:gd name="connsiteX2" fmla="*/ 0 w 480060"/>
                  <a:gd name="connsiteY2" fmla="*/ 232410 h 388620"/>
                  <a:gd name="connsiteX3" fmla="*/ 11430 w 480060"/>
                  <a:gd name="connsiteY3" fmla="*/ 327660 h 388620"/>
                  <a:gd name="connsiteX4" fmla="*/ 140970 w 480060"/>
                  <a:gd name="connsiteY4" fmla="*/ 388620 h 388620"/>
                  <a:gd name="connsiteX5" fmla="*/ 480060 w 480060"/>
                  <a:gd name="connsiteY5" fmla="*/ 297180 h 388620"/>
                  <a:gd name="connsiteX6" fmla="*/ 457200 w 480060"/>
                  <a:gd name="connsiteY6" fmla="*/ 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0060" h="388620">
                    <a:moveTo>
                      <a:pt x="457200" y="0"/>
                    </a:moveTo>
                    <a:lnTo>
                      <a:pt x="114300" y="118110"/>
                    </a:lnTo>
                    <a:lnTo>
                      <a:pt x="0" y="232410"/>
                    </a:lnTo>
                    <a:lnTo>
                      <a:pt x="11430" y="327660"/>
                    </a:lnTo>
                    <a:lnTo>
                      <a:pt x="140970" y="388620"/>
                    </a:lnTo>
                    <a:lnTo>
                      <a:pt x="480060" y="297180"/>
                    </a:lnTo>
                    <a:lnTo>
                      <a:pt x="457200" y="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 98"/>
              <p:cNvSpPr/>
              <p:nvPr/>
            </p:nvSpPr>
            <p:spPr bwMode="auto">
              <a:xfrm>
                <a:off x="3044190" y="3886200"/>
                <a:ext cx="461010" cy="293370"/>
              </a:xfrm>
              <a:custGeom>
                <a:avLst/>
                <a:gdLst>
                  <a:gd name="connsiteX0" fmla="*/ 430530 w 461010"/>
                  <a:gd name="connsiteY0" fmla="*/ 0 h 293370"/>
                  <a:gd name="connsiteX1" fmla="*/ 87630 w 461010"/>
                  <a:gd name="connsiteY1" fmla="*/ 60960 h 293370"/>
                  <a:gd name="connsiteX2" fmla="*/ 0 w 461010"/>
                  <a:gd name="connsiteY2" fmla="*/ 148590 h 293370"/>
                  <a:gd name="connsiteX3" fmla="*/ 15240 w 461010"/>
                  <a:gd name="connsiteY3" fmla="*/ 224790 h 293370"/>
                  <a:gd name="connsiteX4" fmla="*/ 179070 w 461010"/>
                  <a:gd name="connsiteY4" fmla="*/ 293370 h 293370"/>
                  <a:gd name="connsiteX5" fmla="*/ 461010 w 461010"/>
                  <a:gd name="connsiteY5" fmla="*/ 270510 h 293370"/>
                  <a:gd name="connsiteX6" fmla="*/ 430530 w 461010"/>
                  <a:gd name="connsiteY6" fmla="*/ 0 h 29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1010" h="293370">
                    <a:moveTo>
                      <a:pt x="430530" y="0"/>
                    </a:moveTo>
                    <a:lnTo>
                      <a:pt x="87630" y="60960"/>
                    </a:lnTo>
                    <a:lnTo>
                      <a:pt x="0" y="148590"/>
                    </a:lnTo>
                    <a:lnTo>
                      <a:pt x="15240" y="224790"/>
                    </a:lnTo>
                    <a:lnTo>
                      <a:pt x="179070" y="293370"/>
                    </a:lnTo>
                    <a:lnTo>
                      <a:pt x="461010" y="270510"/>
                    </a:lnTo>
                    <a:lnTo>
                      <a:pt x="430530" y="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 99"/>
              <p:cNvSpPr/>
              <p:nvPr/>
            </p:nvSpPr>
            <p:spPr bwMode="auto">
              <a:xfrm>
                <a:off x="3329940" y="2529840"/>
                <a:ext cx="1234440" cy="2232660"/>
              </a:xfrm>
              <a:custGeom>
                <a:avLst/>
                <a:gdLst>
                  <a:gd name="connsiteX0" fmla="*/ 30480 w 1234440"/>
                  <a:gd name="connsiteY0" fmla="*/ 68580 h 2232660"/>
                  <a:gd name="connsiteX1" fmla="*/ 0 w 1234440"/>
                  <a:gd name="connsiteY1" fmla="*/ 110490 h 2232660"/>
                  <a:gd name="connsiteX2" fmla="*/ 167640 w 1234440"/>
                  <a:gd name="connsiteY2" fmla="*/ 2183130 h 2232660"/>
                  <a:gd name="connsiteX3" fmla="*/ 213360 w 1234440"/>
                  <a:gd name="connsiteY3" fmla="*/ 2217420 h 2232660"/>
                  <a:gd name="connsiteX4" fmla="*/ 281940 w 1234440"/>
                  <a:gd name="connsiteY4" fmla="*/ 2232660 h 2232660"/>
                  <a:gd name="connsiteX5" fmla="*/ 1188720 w 1234440"/>
                  <a:gd name="connsiteY5" fmla="*/ 2225040 h 2232660"/>
                  <a:gd name="connsiteX6" fmla="*/ 1234440 w 1234440"/>
                  <a:gd name="connsiteY6" fmla="*/ 2194560 h 2232660"/>
                  <a:gd name="connsiteX7" fmla="*/ 1135380 w 1234440"/>
                  <a:gd name="connsiteY7" fmla="*/ 110490 h 2232660"/>
                  <a:gd name="connsiteX8" fmla="*/ 1085850 w 1234440"/>
                  <a:gd name="connsiteY8" fmla="*/ 26670 h 2232660"/>
                  <a:gd name="connsiteX9" fmla="*/ 1017270 w 1234440"/>
                  <a:gd name="connsiteY9" fmla="*/ 0 h 2232660"/>
                  <a:gd name="connsiteX10" fmla="*/ 30480 w 1234440"/>
                  <a:gd name="connsiteY10" fmla="*/ 68580 h 2232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4440" h="2232660">
                    <a:moveTo>
                      <a:pt x="30480" y="68580"/>
                    </a:moveTo>
                    <a:lnTo>
                      <a:pt x="0" y="110490"/>
                    </a:lnTo>
                    <a:lnTo>
                      <a:pt x="167640" y="2183130"/>
                    </a:lnTo>
                    <a:lnTo>
                      <a:pt x="213360" y="2217420"/>
                    </a:lnTo>
                    <a:lnTo>
                      <a:pt x="281940" y="2232660"/>
                    </a:lnTo>
                    <a:lnTo>
                      <a:pt x="1188720" y="2225040"/>
                    </a:lnTo>
                    <a:lnTo>
                      <a:pt x="1234440" y="2194560"/>
                    </a:lnTo>
                    <a:lnTo>
                      <a:pt x="1135380" y="110490"/>
                    </a:lnTo>
                    <a:lnTo>
                      <a:pt x="1085850" y="26670"/>
                    </a:lnTo>
                    <a:lnTo>
                      <a:pt x="1017270" y="0"/>
                    </a:lnTo>
                    <a:lnTo>
                      <a:pt x="30480" y="6858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 100"/>
              <p:cNvSpPr/>
              <p:nvPr/>
            </p:nvSpPr>
            <p:spPr bwMode="auto">
              <a:xfrm>
                <a:off x="3421380" y="2674620"/>
                <a:ext cx="1047750" cy="1992630"/>
              </a:xfrm>
              <a:custGeom>
                <a:avLst/>
                <a:gdLst>
                  <a:gd name="connsiteX0" fmla="*/ 0 w 1047750"/>
                  <a:gd name="connsiteY0" fmla="*/ 53340 h 1992630"/>
                  <a:gd name="connsiteX1" fmla="*/ 952500 w 1047750"/>
                  <a:gd name="connsiteY1" fmla="*/ 0 h 1992630"/>
                  <a:gd name="connsiteX2" fmla="*/ 1047750 w 1047750"/>
                  <a:gd name="connsiteY2" fmla="*/ 1992630 h 1992630"/>
                  <a:gd name="connsiteX3" fmla="*/ 148590 w 1047750"/>
                  <a:gd name="connsiteY3" fmla="*/ 1973580 h 1992630"/>
                  <a:gd name="connsiteX4" fmla="*/ 0 w 1047750"/>
                  <a:gd name="connsiteY4" fmla="*/ 53340 h 199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7750" h="1992630">
                    <a:moveTo>
                      <a:pt x="0" y="53340"/>
                    </a:moveTo>
                    <a:lnTo>
                      <a:pt x="952500" y="0"/>
                    </a:lnTo>
                    <a:lnTo>
                      <a:pt x="1047750" y="1992630"/>
                    </a:lnTo>
                    <a:lnTo>
                      <a:pt x="148590" y="1973580"/>
                    </a:lnTo>
                    <a:lnTo>
                      <a:pt x="0" y="5334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 101"/>
              <p:cNvSpPr/>
              <p:nvPr/>
            </p:nvSpPr>
            <p:spPr bwMode="auto">
              <a:xfrm>
                <a:off x="4366260" y="3040380"/>
                <a:ext cx="735330" cy="476250"/>
              </a:xfrm>
              <a:custGeom>
                <a:avLst/>
                <a:gdLst>
                  <a:gd name="connsiteX0" fmla="*/ 224790 w 735330"/>
                  <a:gd name="connsiteY0" fmla="*/ 0 h 476250"/>
                  <a:gd name="connsiteX1" fmla="*/ 106680 w 735330"/>
                  <a:gd name="connsiteY1" fmla="*/ 106680 h 476250"/>
                  <a:gd name="connsiteX2" fmla="*/ 0 w 735330"/>
                  <a:gd name="connsiteY2" fmla="*/ 300990 h 476250"/>
                  <a:gd name="connsiteX3" fmla="*/ 30480 w 735330"/>
                  <a:gd name="connsiteY3" fmla="*/ 445770 h 476250"/>
                  <a:gd name="connsiteX4" fmla="*/ 278130 w 735330"/>
                  <a:gd name="connsiteY4" fmla="*/ 476250 h 476250"/>
                  <a:gd name="connsiteX5" fmla="*/ 438150 w 735330"/>
                  <a:gd name="connsiteY5" fmla="*/ 422910 h 476250"/>
                  <a:gd name="connsiteX6" fmla="*/ 579120 w 735330"/>
                  <a:gd name="connsiteY6" fmla="*/ 281940 h 476250"/>
                  <a:gd name="connsiteX7" fmla="*/ 735330 w 735330"/>
                  <a:gd name="connsiteY7" fmla="*/ 22098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5330" h="476250">
                    <a:moveTo>
                      <a:pt x="224790" y="0"/>
                    </a:moveTo>
                    <a:lnTo>
                      <a:pt x="106680" y="106680"/>
                    </a:lnTo>
                    <a:lnTo>
                      <a:pt x="0" y="300990"/>
                    </a:lnTo>
                    <a:lnTo>
                      <a:pt x="30480" y="445770"/>
                    </a:lnTo>
                    <a:lnTo>
                      <a:pt x="278130" y="476250"/>
                    </a:lnTo>
                    <a:lnTo>
                      <a:pt x="438150" y="422910"/>
                    </a:lnTo>
                    <a:lnTo>
                      <a:pt x="579120" y="281940"/>
                    </a:lnTo>
                    <a:lnTo>
                      <a:pt x="735330" y="22098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4" name="環状矢印 103"/>
            <p:cNvSpPr/>
            <p:nvPr/>
          </p:nvSpPr>
          <p:spPr bwMode="auto">
            <a:xfrm flipV="1">
              <a:off x="2451393" y="6034682"/>
              <a:ext cx="575143" cy="412918"/>
            </a:xfrm>
            <a:prstGeom prst="circularArrow">
              <a:avLst/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381284" y="1081026"/>
            <a:ext cx="1601386" cy="1161389"/>
            <a:chOff x="2170176" y="2950464"/>
            <a:chExt cx="4218432" cy="2535936"/>
          </a:xfrm>
        </p:grpSpPr>
        <p:sp>
          <p:nvSpPr>
            <p:cNvPr id="45" name="フリーフォーム 44"/>
            <p:cNvSpPr/>
            <p:nvPr/>
          </p:nvSpPr>
          <p:spPr bwMode="auto">
            <a:xfrm>
              <a:off x="3590544" y="3834384"/>
              <a:ext cx="2798064" cy="1652016"/>
            </a:xfrm>
            <a:custGeom>
              <a:avLst/>
              <a:gdLst>
                <a:gd name="connsiteX0" fmla="*/ 2700528 w 2798064"/>
                <a:gd name="connsiteY0" fmla="*/ 188976 h 1652016"/>
                <a:gd name="connsiteX1" fmla="*/ 1170432 w 2798064"/>
                <a:gd name="connsiteY1" fmla="*/ 310896 h 1652016"/>
                <a:gd name="connsiteX2" fmla="*/ 786384 w 2798064"/>
                <a:gd name="connsiteY2" fmla="*/ 85344 h 1652016"/>
                <a:gd name="connsiteX3" fmla="*/ 451104 w 2798064"/>
                <a:gd name="connsiteY3" fmla="*/ 0 h 1652016"/>
                <a:gd name="connsiteX4" fmla="*/ 0 w 2798064"/>
                <a:gd name="connsiteY4" fmla="*/ 390144 h 1652016"/>
                <a:gd name="connsiteX5" fmla="*/ 54864 w 2798064"/>
                <a:gd name="connsiteY5" fmla="*/ 1194816 h 1652016"/>
                <a:gd name="connsiteX6" fmla="*/ 225552 w 2798064"/>
                <a:gd name="connsiteY6" fmla="*/ 1554480 h 1652016"/>
                <a:gd name="connsiteX7" fmla="*/ 573024 w 2798064"/>
                <a:gd name="connsiteY7" fmla="*/ 1652016 h 1652016"/>
                <a:gd name="connsiteX8" fmla="*/ 1085088 w 2798064"/>
                <a:gd name="connsiteY8" fmla="*/ 1463040 h 1652016"/>
                <a:gd name="connsiteX9" fmla="*/ 1347216 w 2798064"/>
                <a:gd name="connsiteY9" fmla="*/ 1316736 h 1652016"/>
                <a:gd name="connsiteX10" fmla="*/ 2798064 w 2798064"/>
                <a:gd name="connsiteY10" fmla="*/ 1286256 h 165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98064" h="1652016">
                  <a:moveTo>
                    <a:pt x="2700528" y="188976"/>
                  </a:moveTo>
                  <a:lnTo>
                    <a:pt x="1170432" y="310896"/>
                  </a:lnTo>
                  <a:lnTo>
                    <a:pt x="786384" y="85344"/>
                  </a:lnTo>
                  <a:lnTo>
                    <a:pt x="451104" y="0"/>
                  </a:lnTo>
                  <a:lnTo>
                    <a:pt x="0" y="390144"/>
                  </a:lnTo>
                  <a:lnTo>
                    <a:pt x="54864" y="1194816"/>
                  </a:lnTo>
                  <a:lnTo>
                    <a:pt x="225552" y="1554480"/>
                  </a:lnTo>
                  <a:lnTo>
                    <a:pt x="573024" y="1652016"/>
                  </a:lnTo>
                  <a:lnTo>
                    <a:pt x="1085088" y="1463040"/>
                  </a:lnTo>
                  <a:lnTo>
                    <a:pt x="1347216" y="1316736"/>
                  </a:lnTo>
                  <a:lnTo>
                    <a:pt x="2798064" y="1286256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フリーフォーム 45"/>
            <p:cNvSpPr/>
            <p:nvPr/>
          </p:nvSpPr>
          <p:spPr bwMode="auto">
            <a:xfrm>
              <a:off x="2170176" y="2950464"/>
              <a:ext cx="2029968" cy="1584960"/>
            </a:xfrm>
            <a:custGeom>
              <a:avLst/>
              <a:gdLst>
                <a:gd name="connsiteX0" fmla="*/ 256032 w 2029968"/>
                <a:gd name="connsiteY0" fmla="*/ 0 h 1584960"/>
                <a:gd name="connsiteX1" fmla="*/ 182880 w 2029968"/>
                <a:gd name="connsiteY1" fmla="*/ 36576 h 1584960"/>
                <a:gd name="connsiteX2" fmla="*/ 0 w 2029968"/>
                <a:gd name="connsiteY2" fmla="*/ 902208 h 1584960"/>
                <a:gd name="connsiteX3" fmla="*/ 18288 w 2029968"/>
                <a:gd name="connsiteY3" fmla="*/ 957072 h 1584960"/>
                <a:gd name="connsiteX4" fmla="*/ 1548384 w 2029968"/>
                <a:gd name="connsiteY4" fmla="*/ 1536192 h 1584960"/>
                <a:gd name="connsiteX5" fmla="*/ 1743456 w 2029968"/>
                <a:gd name="connsiteY5" fmla="*/ 1584960 h 1584960"/>
                <a:gd name="connsiteX6" fmla="*/ 1804416 w 2029968"/>
                <a:gd name="connsiteY6" fmla="*/ 1560576 h 1584960"/>
                <a:gd name="connsiteX7" fmla="*/ 2023872 w 2029968"/>
                <a:gd name="connsiteY7" fmla="*/ 707136 h 1584960"/>
                <a:gd name="connsiteX8" fmla="*/ 2029968 w 2029968"/>
                <a:gd name="connsiteY8" fmla="*/ 615696 h 1584960"/>
                <a:gd name="connsiteX9" fmla="*/ 1981200 w 2029968"/>
                <a:gd name="connsiteY9" fmla="*/ 573024 h 1584960"/>
                <a:gd name="connsiteX10" fmla="*/ 256032 w 2029968"/>
                <a:gd name="connsiteY10" fmla="*/ 0 h 158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29968" h="1584960">
                  <a:moveTo>
                    <a:pt x="256032" y="0"/>
                  </a:moveTo>
                  <a:lnTo>
                    <a:pt x="182880" y="36576"/>
                  </a:lnTo>
                  <a:lnTo>
                    <a:pt x="0" y="902208"/>
                  </a:lnTo>
                  <a:lnTo>
                    <a:pt x="18288" y="957072"/>
                  </a:lnTo>
                  <a:lnTo>
                    <a:pt x="1548384" y="1536192"/>
                  </a:lnTo>
                  <a:lnTo>
                    <a:pt x="1743456" y="1584960"/>
                  </a:lnTo>
                  <a:lnTo>
                    <a:pt x="1804416" y="1560576"/>
                  </a:lnTo>
                  <a:lnTo>
                    <a:pt x="2023872" y="707136"/>
                  </a:lnTo>
                  <a:lnTo>
                    <a:pt x="2029968" y="615696"/>
                  </a:lnTo>
                  <a:lnTo>
                    <a:pt x="1981200" y="573024"/>
                  </a:lnTo>
                  <a:lnTo>
                    <a:pt x="256032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 46"/>
            <p:cNvSpPr/>
            <p:nvPr/>
          </p:nvSpPr>
          <p:spPr bwMode="auto">
            <a:xfrm>
              <a:off x="2310384" y="3407664"/>
              <a:ext cx="134112" cy="182880"/>
            </a:xfrm>
            <a:custGeom>
              <a:avLst/>
              <a:gdLst>
                <a:gd name="connsiteX0" fmla="*/ 36576 w 134112"/>
                <a:gd name="connsiteY0" fmla="*/ 0 h 182880"/>
                <a:gd name="connsiteX1" fmla="*/ 0 w 134112"/>
                <a:gd name="connsiteY1" fmla="*/ 54864 h 182880"/>
                <a:gd name="connsiteX2" fmla="*/ 6096 w 134112"/>
                <a:gd name="connsiteY2" fmla="*/ 146304 h 182880"/>
                <a:gd name="connsiteX3" fmla="*/ 67056 w 134112"/>
                <a:gd name="connsiteY3" fmla="*/ 182880 h 182880"/>
                <a:gd name="connsiteX4" fmla="*/ 134112 w 134112"/>
                <a:gd name="connsiteY4" fmla="*/ 121920 h 182880"/>
                <a:gd name="connsiteX5" fmla="*/ 128016 w 134112"/>
                <a:gd name="connsiteY5" fmla="*/ 48768 h 182880"/>
                <a:gd name="connsiteX6" fmla="*/ 91440 w 134112"/>
                <a:gd name="connsiteY6" fmla="*/ 0 h 182880"/>
                <a:gd name="connsiteX7" fmla="*/ 36576 w 134112"/>
                <a:gd name="connsiteY7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4112" h="182880">
                  <a:moveTo>
                    <a:pt x="36576" y="0"/>
                  </a:moveTo>
                  <a:lnTo>
                    <a:pt x="0" y="54864"/>
                  </a:lnTo>
                  <a:lnTo>
                    <a:pt x="6096" y="146304"/>
                  </a:lnTo>
                  <a:lnTo>
                    <a:pt x="67056" y="182880"/>
                  </a:lnTo>
                  <a:lnTo>
                    <a:pt x="134112" y="121920"/>
                  </a:lnTo>
                  <a:lnTo>
                    <a:pt x="128016" y="48768"/>
                  </a:lnTo>
                  <a:lnTo>
                    <a:pt x="91440" y="0"/>
                  </a:lnTo>
                  <a:lnTo>
                    <a:pt x="3657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 47"/>
            <p:cNvSpPr/>
            <p:nvPr/>
          </p:nvSpPr>
          <p:spPr bwMode="auto">
            <a:xfrm>
              <a:off x="2354580" y="3467931"/>
              <a:ext cx="45720" cy="62346"/>
            </a:xfrm>
            <a:custGeom>
              <a:avLst/>
              <a:gdLst>
                <a:gd name="connsiteX0" fmla="*/ 36576 w 134112"/>
                <a:gd name="connsiteY0" fmla="*/ 0 h 182880"/>
                <a:gd name="connsiteX1" fmla="*/ 0 w 134112"/>
                <a:gd name="connsiteY1" fmla="*/ 54864 h 182880"/>
                <a:gd name="connsiteX2" fmla="*/ 6096 w 134112"/>
                <a:gd name="connsiteY2" fmla="*/ 146304 h 182880"/>
                <a:gd name="connsiteX3" fmla="*/ 67056 w 134112"/>
                <a:gd name="connsiteY3" fmla="*/ 182880 h 182880"/>
                <a:gd name="connsiteX4" fmla="*/ 134112 w 134112"/>
                <a:gd name="connsiteY4" fmla="*/ 121920 h 182880"/>
                <a:gd name="connsiteX5" fmla="*/ 128016 w 134112"/>
                <a:gd name="connsiteY5" fmla="*/ 48768 h 182880"/>
                <a:gd name="connsiteX6" fmla="*/ 91440 w 134112"/>
                <a:gd name="connsiteY6" fmla="*/ 0 h 182880"/>
                <a:gd name="connsiteX7" fmla="*/ 36576 w 134112"/>
                <a:gd name="connsiteY7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4112" h="182880">
                  <a:moveTo>
                    <a:pt x="36576" y="0"/>
                  </a:moveTo>
                  <a:lnTo>
                    <a:pt x="0" y="54864"/>
                  </a:lnTo>
                  <a:lnTo>
                    <a:pt x="6096" y="146304"/>
                  </a:lnTo>
                  <a:lnTo>
                    <a:pt x="67056" y="182880"/>
                  </a:lnTo>
                  <a:lnTo>
                    <a:pt x="134112" y="121920"/>
                  </a:lnTo>
                  <a:lnTo>
                    <a:pt x="128016" y="48768"/>
                  </a:lnTo>
                  <a:lnTo>
                    <a:pt x="91440" y="0"/>
                  </a:lnTo>
                  <a:lnTo>
                    <a:pt x="3657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 48"/>
            <p:cNvSpPr/>
            <p:nvPr/>
          </p:nvSpPr>
          <p:spPr bwMode="auto">
            <a:xfrm>
              <a:off x="4405630" y="4589630"/>
              <a:ext cx="1749553" cy="743713"/>
            </a:xfrm>
            <a:custGeom>
              <a:avLst/>
              <a:gdLst>
                <a:gd name="connsiteX0" fmla="*/ 0 w 1749552"/>
                <a:gd name="connsiteY0" fmla="*/ 743712 h 743712"/>
                <a:gd name="connsiteX1" fmla="*/ 256032 w 1749552"/>
                <a:gd name="connsiteY1" fmla="*/ 560832 h 743712"/>
                <a:gd name="connsiteX2" fmla="*/ 548640 w 1749552"/>
                <a:gd name="connsiteY2" fmla="*/ 469392 h 743712"/>
                <a:gd name="connsiteX3" fmla="*/ 591312 w 1749552"/>
                <a:gd name="connsiteY3" fmla="*/ 341376 h 743712"/>
                <a:gd name="connsiteX4" fmla="*/ 512064 w 1749552"/>
                <a:gd name="connsiteY4" fmla="*/ 0 h 743712"/>
                <a:gd name="connsiteX5" fmla="*/ 658368 w 1749552"/>
                <a:gd name="connsiteY5" fmla="*/ 304800 h 743712"/>
                <a:gd name="connsiteX6" fmla="*/ 658368 w 1749552"/>
                <a:gd name="connsiteY6" fmla="*/ 414528 h 743712"/>
                <a:gd name="connsiteX7" fmla="*/ 1694688 w 1749552"/>
                <a:gd name="connsiteY7" fmla="*/ 420624 h 743712"/>
                <a:gd name="connsiteX8" fmla="*/ 1749552 w 1749552"/>
                <a:gd name="connsiteY8" fmla="*/ 463296 h 743712"/>
                <a:gd name="connsiteX9" fmla="*/ 670560 w 1749552"/>
                <a:gd name="connsiteY9" fmla="*/ 481584 h 743712"/>
                <a:gd name="connsiteX10" fmla="*/ 560832 w 1749552"/>
                <a:gd name="connsiteY10" fmla="*/ 493776 h 743712"/>
                <a:gd name="connsiteX11" fmla="*/ 396240 w 1749552"/>
                <a:gd name="connsiteY11" fmla="*/ 579120 h 743712"/>
                <a:gd name="connsiteX12" fmla="*/ 280416 w 1749552"/>
                <a:gd name="connsiteY12" fmla="*/ 633984 h 743712"/>
                <a:gd name="connsiteX13" fmla="*/ 0 w 1749552"/>
                <a:gd name="connsiteY13" fmla="*/ 743712 h 743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49552" h="743712">
                  <a:moveTo>
                    <a:pt x="0" y="743712"/>
                  </a:moveTo>
                  <a:lnTo>
                    <a:pt x="256032" y="560832"/>
                  </a:lnTo>
                  <a:lnTo>
                    <a:pt x="548640" y="469392"/>
                  </a:lnTo>
                  <a:lnTo>
                    <a:pt x="591312" y="341376"/>
                  </a:lnTo>
                  <a:lnTo>
                    <a:pt x="512064" y="0"/>
                  </a:lnTo>
                  <a:lnTo>
                    <a:pt x="658368" y="304800"/>
                  </a:lnTo>
                  <a:lnTo>
                    <a:pt x="658368" y="414528"/>
                  </a:lnTo>
                  <a:lnTo>
                    <a:pt x="1694688" y="420624"/>
                  </a:lnTo>
                  <a:lnTo>
                    <a:pt x="1749552" y="463296"/>
                  </a:lnTo>
                  <a:lnTo>
                    <a:pt x="670560" y="481584"/>
                  </a:lnTo>
                  <a:lnTo>
                    <a:pt x="560832" y="493776"/>
                  </a:lnTo>
                  <a:lnTo>
                    <a:pt x="396240" y="579120"/>
                  </a:lnTo>
                  <a:lnTo>
                    <a:pt x="280416" y="633984"/>
                  </a:lnTo>
                  <a:lnTo>
                    <a:pt x="0" y="743712"/>
                  </a:lnTo>
                  <a:close/>
                </a:path>
              </a:pathLst>
            </a:custGeom>
            <a:solidFill>
              <a:srgbClr val="FFC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/>
            <p:cNvSpPr/>
            <p:nvPr/>
          </p:nvSpPr>
          <p:spPr bwMode="auto">
            <a:xfrm>
              <a:off x="2950464" y="4102608"/>
              <a:ext cx="408432" cy="536448"/>
            </a:xfrm>
            <a:custGeom>
              <a:avLst/>
              <a:gdLst>
                <a:gd name="connsiteX0" fmla="*/ 280416 w 408432"/>
                <a:gd name="connsiteY0" fmla="*/ 0 h 536448"/>
                <a:gd name="connsiteX1" fmla="*/ 85344 w 408432"/>
                <a:gd name="connsiteY1" fmla="*/ 91440 h 536448"/>
                <a:gd name="connsiteX2" fmla="*/ 0 w 408432"/>
                <a:gd name="connsiteY2" fmla="*/ 231648 h 536448"/>
                <a:gd name="connsiteX3" fmla="*/ 36576 w 408432"/>
                <a:gd name="connsiteY3" fmla="*/ 420624 h 536448"/>
                <a:gd name="connsiteX4" fmla="*/ 115824 w 408432"/>
                <a:gd name="connsiteY4" fmla="*/ 536448 h 536448"/>
                <a:gd name="connsiteX5" fmla="*/ 274320 w 408432"/>
                <a:gd name="connsiteY5" fmla="*/ 512064 h 536448"/>
                <a:gd name="connsiteX6" fmla="*/ 298704 w 408432"/>
                <a:gd name="connsiteY6" fmla="*/ 262128 h 536448"/>
                <a:gd name="connsiteX7" fmla="*/ 408432 w 408432"/>
                <a:gd name="connsiteY7" fmla="*/ 164592 h 536448"/>
                <a:gd name="connsiteX8" fmla="*/ 365760 w 408432"/>
                <a:gd name="connsiteY8" fmla="*/ 54864 h 536448"/>
                <a:gd name="connsiteX9" fmla="*/ 280416 w 408432"/>
                <a:gd name="connsiteY9" fmla="*/ 0 h 536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8432" h="536448">
                  <a:moveTo>
                    <a:pt x="280416" y="0"/>
                  </a:moveTo>
                  <a:lnTo>
                    <a:pt x="85344" y="91440"/>
                  </a:lnTo>
                  <a:lnTo>
                    <a:pt x="0" y="231648"/>
                  </a:lnTo>
                  <a:lnTo>
                    <a:pt x="36576" y="420624"/>
                  </a:lnTo>
                  <a:lnTo>
                    <a:pt x="115824" y="536448"/>
                  </a:lnTo>
                  <a:lnTo>
                    <a:pt x="274320" y="512064"/>
                  </a:lnTo>
                  <a:lnTo>
                    <a:pt x="298704" y="262128"/>
                  </a:lnTo>
                  <a:lnTo>
                    <a:pt x="408432" y="164592"/>
                  </a:lnTo>
                  <a:lnTo>
                    <a:pt x="365760" y="54864"/>
                  </a:lnTo>
                  <a:lnTo>
                    <a:pt x="280416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 50"/>
            <p:cNvSpPr/>
            <p:nvPr/>
          </p:nvSpPr>
          <p:spPr bwMode="auto">
            <a:xfrm>
              <a:off x="3060192" y="4181856"/>
              <a:ext cx="1018032" cy="640080"/>
            </a:xfrm>
            <a:custGeom>
              <a:avLst/>
              <a:gdLst>
                <a:gd name="connsiteX0" fmla="*/ 896112 w 1018032"/>
                <a:gd name="connsiteY0" fmla="*/ 0 h 640080"/>
                <a:gd name="connsiteX1" fmla="*/ 445008 w 1018032"/>
                <a:gd name="connsiteY1" fmla="*/ 79248 h 640080"/>
                <a:gd name="connsiteX2" fmla="*/ 79248 w 1018032"/>
                <a:gd name="connsiteY2" fmla="*/ 243840 h 640080"/>
                <a:gd name="connsiteX3" fmla="*/ 0 w 1018032"/>
                <a:gd name="connsiteY3" fmla="*/ 396240 h 640080"/>
                <a:gd name="connsiteX4" fmla="*/ 109728 w 1018032"/>
                <a:gd name="connsiteY4" fmla="*/ 573024 h 640080"/>
                <a:gd name="connsiteX5" fmla="*/ 262128 w 1018032"/>
                <a:gd name="connsiteY5" fmla="*/ 640080 h 640080"/>
                <a:gd name="connsiteX6" fmla="*/ 987552 w 1018032"/>
                <a:gd name="connsiteY6" fmla="*/ 335280 h 640080"/>
                <a:gd name="connsiteX7" fmla="*/ 1018032 w 1018032"/>
                <a:gd name="connsiteY7" fmla="*/ 128016 h 640080"/>
                <a:gd name="connsiteX8" fmla="*/ 969264 w 1018032"/>
                <a:gd name="connsiteY8" fmla="*/ 42672 h 640080"/>
                <a:gd name="connsiteX9" fmla="*/ 896112 w 1018032"/>
                <a:gd name="connsiteY9" fmla="*/ 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8032" h="640080">
                  <a:moveTo>
                    <a:pt x="896112" y="0"/>
                  </a:moveTo>
                  <a:lnTo>
                    <a:pt x="445008" y="79248"/>
                  </a:lnTo>
                  <a:lnTo>
                    <a:pt x="79248" y="243840"/>
                  </a:lnTo>
                  <a:lnTo>
                    <a:pt x="0" y="396240"/>
                  </a:lnTo>
                  <a:lnTo>
                    <a:pt x="109728" y="573024"/>
                  </a:lnTo>
                  <a:lnTo>
                    <a:pt x="262128" y="640080"/>
                  </a:lnTo>
                  <a:lnTo>
                    <a:pt x="987552" y="335280"/>
                  </a:lnTo>
                  <a:lnTo>
                    <a:pt x="1018032" y="128016"/>
                  </a:lnTo>
                  <a:lnTo>
                    <a:pt x="969264" y="42672"/>
                  </a:lnTo>
                  <a:lnTo>
                    <a:pt x="896112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 51"/>
            <p:cNvSpPr/>
            <p:nvPr/>
          </p:nvSpPr>
          <p:spPr bwMode="auto">
            <a:xfrm>
              <a:off x="3358896" y="4358640"/>
              <a:ext cx="975360" cy="786384"/>
            </a:xfrm>
            <a:custGeom>
              <a:avLst/>
              <a:gdLst>
                <a:gd name="connsiteX0" fmla="*/ 207264 w 975360"/>
                <a:gd name="connsiteY0" fmla="*/ 786384 h 786384"/>
                <a:gd name="connsiteX1" fmla="*/ 12192 w 975360"/>
                <a:gd name="connsiteY1" fmla="*/ 609600 h 786384"/>
                <a:gd name="connsiteX2" fmla="*/ 0 w 975360"/>
                <a:gd name="connsiteY2" fmla="*/ 292608 h 786384"/>
                <a:gd name="connsiteX3" fmla="*/ 896112 w 975360"/>
                <a:gd name="connsiteY3" fmla="*/ 0 h 786384"/>
                <a:gd name="connsiteX4" fmla="*/ 975360 w 975360"/>
                <a:gd name="connsiteY4" fmla="*/ 42672 h 786384"/>
                <a:gd name="connsiteX5" fmla="*/ 938784 w 975360"/>
                <a:gd name="connsiteY5" fmla="*/ 195072 h 786384"/>
                <a:gd name="connsiteX6" fmla="*/ 883920 w 975360"/>
                <a:gd name="connsiteY6" fmla="*/ 286512 h 786384"/>
                <a:gd name="connsiteX7" fmla="*/ 207264 w 975360"/>
                <a:gd name="connsiteY7" fmla="*/ 786384 h 7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5360" h="786384">
                  <a:moveTo>
                    <a:pt x="207264" y="786384"/>
                  </a:moveTo>
                  <a:lnTo>
                    <a:pt x="12192" y="609600"/>
                  </a:lnTo>
                  <a:lnTo>
                    <a:pt x="0" y="292608"/>
                  </a:lnTo>
                  <a:lnTo>
                    <a:pt x="896112" y="0"/>
                  </a:lnTo>
                  <a:lnTo>
                    <a:pt x="975360" y="42672"/>
                  </a:lnTo>
                  <a:lnTo>
                    <a:pt x="938784" y="195072"/>
                  </a:lnTo>
                  <a:lnTo>
                    <a:pt x="883920" y="286512"/>
                  </a:lnTo>
                  <a:lnTo>
                    <a:pt x="207264" y="786384"/>
                  </a:lnTo>
                  <a:close/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 52"/>
            <p:cNvSpPr/>
            <p:nvPr/>
          </p:nvSpPr>
          <p:spPr bwMode="auto">
            <a:xfrm>
              <a:off x="3529584" y="4626864"/>
              <a:ext cx="841248" cy="749808"/>
            </a:xfrm>
            <a:custGeom>
              <a:avLst/>
              <a:gdLst>
                <a:gd name="connsiteX0" fmla="*/ 213360 w 841248"/>
                <a:gd name="connsiteY0" fmla="*/ 731520 h 749808"/>
                <a:gd name="connsiteX1" fmla="*/ 213360 w 841248"/>
                <a:gd name="connsiteY1" fmla="*/ 731520 h 749808"/>
                <a:gd name="connsiteX2" fmla="*/ 0 w 841248"/>
                <a:gd name="connsiteY2" fmla="*/ 615696 h 749808"/>
                <a:gd name="connsiteX3" fmla="*/ 18288 w 841248"/>
                <a:gd name="connsiteY3" fmla="*/ 432816 h 749808"/>
                <a:gd name="connsiteX4" fmla="*/ 128016 w 841248"/>
                <a:gd name="connsiteY4" fmla="*/ 249936 h 749808"/>
                <a:gd name="connsiteX5" fmla="*/ 743712 w 841248"/>
                <a:gd name="connsiteY5" fmla="*/ 0 h 749808"/>
                <a:gd name="connsiteX6" fmla="*/ 841248 w 841248"/>
                <a:gd name="connsiteY6" fmla="*/ 60960 h 749808"/>
                <a:gd name="connsiteX7" fmla="*/ 798576 w 841248"/>
                <a:gd name="connsiteY7" fmla="*/ 182880 h 749808"/>
                <a:gd name="connsiteX8" fmla="*/ 560832 w 841248"/>
                <a:gd name="connsiteY8" fmla="*/ 390144 h 749808"/>
                <a:gd name="connsiteX9" fmla="*/ 377952 w 841248"/>
                <a:gd name="connsiteY9" fmla="*/ 536448 h 749808"/>
                <a:gd name="connsiteX10" fmla="*/ 262128 w 841248"/>
                <a:gd name="connsiteY10" fmla="*/ 749808 h 749808"/>
                <a:gd name="connsiteX11" fmla="*/ 213360 w 841248"/>
                <a:gd name="connsiteY11" fmla="*/ 731520 h 749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1248" h="749808">
                  <a:moveTo>
                    <a:pt x="213360" y="731520"/>
                  </a:moveTo>
                  <a:lnTo>
                    <a:pt x="213360" y="731520"/>
                  </a:lnTo>
                  <a:lnTo>
                    <a:pt x="0" y="615696"/>
                  </a:lnTo>
                  <a:lnTo>
                    <a:pt x="18288" y="432816"/>
                  </a:lnTo>
                  <a:lnTo>
                    <a:pt x="128016" y="249936"/>
                  </a:lnTo>
                  <a:lnTo>
                    <a:pt x="743712" y="0"/>
                  </a:lnTo>
                  <a:lnTo>
                    <a:pt x="841248" y="60960"/>
                  </a:lnTo>
                  <a:lnTo>
                    <a:pt x="798576" y="182880"/>
                  </a:lnTo>
                  <a:lnTo>
                    <a:pt x="560832" y="390144"/>
                  </a:lnTo>
                  <a:lnTo>
                    <a:pt x="377952" y="536448"/>
                  </a:lnTo>
                  <a:lnTo>
                    <a:pt x="262128" y="749808"/>
                  </a:lnTo>
                  <a:lnTo>
                    <a:pt x="213360" y="73152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2242963" y="1273816"/>
            <a:ext cx="1669009" cy="918346"/>
            <a:chOff x="2998470" y="2529840"/>
            <a:chExt cx="4057650" cy="2232660"/>
          </a:xfrm>
        </p:grpSpPr>
        <p:sp>
          <p:nvSpPr>
            <p:cNvPr id="55" name="フリーフォーム 54"/>
            <p:cNvSpPr/>
            <p:nvPr/>
          </p:nvSpPr>
          <p:spPr bwMode="auto">
            <a:xfrm>
              <a:off x="4141470" y="2910840"/>
              <a:ext cx="2914650" cy="1303020"/>
            </a:xfrm>
            <a:custGeom>
              <a:avLst/>
              <a:gdLst>
                <a:gd name="connsiteX0" fmla="*/ 2914650 w 2914650"/>
                <a:gd name="connsiteY0" fmla="*/ 41910 h 1303020"/>
                <a:gd name="connsiteX1" fmla="*/ 2914650 w 2914650"/>
                <a:gd name="connsiteY1" fmla="*/ 41910 h 1303020"/>
                <a:gd name="connsiteX2" fmla="*/ 2884170 w 2914650"/>
                <a:gd name="connsiteY2" fmla="*/ 60960 h 1303020"/>
                <a:gd name="connsiteX3" fmla="*/ 2861310 w 2914650"/>
                <a:gd name="connsiteY3" fmla="*/ 68580 h 1303020"/>
                <a:gd name="connsiteX4" fmla="*/ 1482090 w 2914650"/>
                <a:gd name="connsiteY4" fmla="*/ 87630 h 1303020"/>
                <a:gd name="connsiteX5" fmla="*/ 1207770 w 2914650"/>
                <a:gd name="connsiteY5" fmla="*/ 45720 h 1303020"/>
                <a:gd name="connsiteX6" fmla="*/ 933450 w 2914650"/>
                <a:gd name="connsiteY6" fmla="*/ 0 h 1303020"/>
                <a:gd name="connsiteX7" fmla="*/ 365760 w 2914650"/>
                <a:gd name="connsiteY7" fmla="*/ 19050 h 1303020"/>
                <a:gd name="connsiteX8" fmla="*/ 0 w 2914650"/>
                <a:gd name="connsiteY8" fmla="*/ 163830 h 1303020"/>
                <a:gd name="connsiteX9" fmla="*/ 76200 w 2914650"/>
                <a:gd name="connsiteY9" fmla="*/ 1238250 h 1303020"/>
                <a:gd name="connsiteX10" fmla="*/ 445770 w 2914650"/>
                <a:gd name="connsiteY10" fmla="*/ 1303020 h 1303020"/>
                <a:gd name="connsiteX11" fmla="*/ 967740 w 2914650"/>
                <a:gd name="connsiteY11" fmla="*/ 1207770 h 1303020"/>
                <a:gd name="connsiteX12" fmla="*/ 1390650 w 2914650"/>
                <a:gd name="connsiteY12" fmla="*/ 963930 h 1303020"/>
                <a:gd name="connsiteX13" fmla="*/ 2861310 w 2914650"/>
                <a:gd name="connsiteY13" fmla="*/ 1188720 h 130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914650" h="1303020">
                  <a:moveTo>
                    <a:pt x="2914650" y="41910"/>
                  </a:moveTo>
                  <a:lnTo>
                    <a:pt x="2914650" y="41910"/>
                  </a:lnTo>
                  <a:cubicBezTo>
                    <a:pt x="2904490" y="48260"/>
                    <a:pt x="2894886" y="55602"/>
                    <a:pt x="2884170" y="60960"/>
                  </a:cubicBezTo>
                  <a:cubicBezTo>
                    <a:pt x="2876986" y="64552"/>
                    <a:pt x="2861310" y="68580"/>
                    <a:pt x="2861310" y="68580"/>
                  </a:cubicBezTo>
                  <a:lnTo>
                    <a:pt x="1482090" y="87630"/>
                  </a:lnTo>
                  <a:lnTo>
                    <a:pt x="1207770" y="45720"/>
                  </a:lnTo>
                  <a:lnTo>
                    <a:pt x="933450" y="0"/>
                  </a:lnTo>
                  <a:lnTo>
                    <a:pt x="365760" y="19050"/>
                  </a:lnTo>
                  <a:lnTo>
                    <a:pt x="0" y="163830"/>
                  </a:lnTo>
                  <a:lnTo>
                    <a:pt x="76200" y="1238250"/>
                  </a:lnTo>
                  <a:lnTo>
                    <a:pt x="445770" y="1303020"/>
                  </a:lnTo>
                  <a:lnTo>
                    <a:pt x="967740" y="1207770"/>
                  </a:lnTo>
                  <a:lnTo>
                    <a:pt x="1390650" y="963930"/>
                  </a:lnTo>
                  <a:lnTo>
                    <a:pt x="2861310" y="118872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フリーフォーム 55"/>
            <p:cNvSpPr/>
            <p:nvPr/>
          </p:nvSpPr>
          <p:spPr bwMode="auto">
            <a:xfrm>
              <a:off x="4762500" y="3531870"/>
              <a:ext cx="2240280" cy="575310"/>
            </a:xfrm>
            <a:custGeom>
              <a:avLst/>
              <a:gdLst>
                <a:gd name="connsiteX0" fmla="*/ 2240280 w 2240280"/>
                <a:gd name="connsiteY0" fmla="*/ 377190 h 575310"/>
                <a:gd name="connsiteX1" fmla="*/ 1489710 w 2240280"/>
                <a:gd name="connsiteY1" fmla="*/ 320040 h 575310"/>
                <a:gd name="connsiteX2" fmla="*/ 929640 w 2240280"/>
                <a:gd name="connsiteY2" fmla="*/ 213360 h 575310"/>
                <a:gd name="connsiteX3" fmla="*/ 849630 w 2240280"/>
                <a:gd name="connsiteY3" fmla="*/ 179070 h 575310"/>
                <a:gd name="connsiteX4" fmla="*/ 815340 w 2240280"/>
                <a:gd name="connsiteY4" fmla="*/ 0 h 575310"/>
                <a:gd name="connsiteX5" fmla="*/ 689610 w 2240280"/>
                <a:gd name="connsiteY5" fmla="*/ 285750 h 575310"/>
                <a:gd name="connsiteX6" fmla="*/ 342900 w 2240280"/>
                <a:gd name="connsiteY6" fmla="*/ 529590 h 575310"/>
                <a:gd name="connsiteX7" fmla="*/ 0 w 2240280"/>
                <a:gd name="connsiteY7" fmla="*/ 575310 h 575310"/>
                <a:gd name="connsiteX8" fmla="*/ 361950 w 2240280"/>
                <a:gd name="connsiteY8" fmla="*/ 571500 h 575310"/>
                <a:gd name="connsiteX9" fmla="*/ 746760 w 2240280"/>
                <a:gd name="connsiteY9" fmla="*/ 320040 h 575310"/>
                <a:gd name="connsiteX10" fmla="*/ 1059180 w 2240280"/>
                <a:gd name="connsiteY10" fmla="*/ 358140 h 575310"/>
                <a:gd name="connsiteX11" fmla="*/ 2183130 w 2240280"/>
                <a:gd name="connsiteY11" fmla="*/ 529590 h 575310"/>
                <a:gd name="connsiteX12" fmla="*/ 2240280 w 2240280"/>
                <a:gd name="connsiteY12" fmla="*/ 377190 h 57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0280" h="575310">
                  <a:moveTo>
                    <a:pt x="2240280" y="377190"/>
                  </a:moveTo>
                  <a:lnTo>
                    <a:pt x="1489710" y="320040"/>
                  </a:lnTo>
                  <a:lnTo>
                    <a:pt x="929640" y="213360"/>
                  </a:lnTo>
                  <a:lnTo>
                    <a:pt x="849630" y="179070"/>
                  </a:lnTo>
                  <a:lnTo>
                    <a:pt x="815340" y="0"/>
                  </a:lnTo>
                  <a:lnTo>
                    <a:pt x="689610" y="285750"/>
                  </a:lnTo>
                  <a:lnTo>
                    <a:pt x="342900" y="529590"/>
                  </a:lnTo>
                  <a:lnTo>
                    <a:pt x="0" y="575310"/>
                  </a:lnTo>
                  <a:lnTo>
                    <a:pt x="361950" y="571500"/>
                  </a:lnTo>
                  <a:lnTo>
                    <a:pt x="746760" y="320040"/>
                  </a:lnTo>
                  <a:lnTo>
                    <a:pt x="1059180" y="358140"/>
                  </a:lnTo>
                  <a:lnTo>
                    <a:pt x="2183130" y="529590"/>
                  </a:lnTo>
                  <a:lnTo>
                    <a:pt x="2240280" y="37719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 56"/>
            <p:cNvSpPr/>
            <p:nvPr/>
          </p:nvSpPr>
          <p:spPr bwMode="auto">
            <a:xfrm>
              <a:off x="4640580" y="3493770"/>
              <a:ext cx="758190" cy="472440"/>
            </a:xfrm>
            <a:custGeom>
              <a:avLst/>
              <a:gdLst>
                <a:gd name="connsiteX0" fmla="*/ 758190 w 758190"/>
                <a:gd name="connsiteY0" fmla="*/ 0 h 472440"/>
                <a:gd name="connsiteX1" fmla="*/ 552450 w 758190"/>
                <a:gd name="connsiteY1" fmla="*/ 194310 h 472440"/>
                <a:gd name="connsiteX2" fmla="*/ 438150 w 758190"/>
                <a:gd name="connsiteY2" fmla="*/ 323850 h 472440"/>
                <a:gd name="connsiteX3" fmla="*/ 182880 w 758190"/>
                <a:gd name="connsiteY3" fmla="*/ 365760 h 472440"/>
                <a:gd name="connsiteX4" fmla="*/ 41910 w 758190"/>
                <a:gd name="connsiteY4" fmla="*/ 472440 h 472440"/>
                <a:gd name="connsiteX5" fmla="*/ 114300 w 758190"/>
                <a:gd name="connsiteY5" fmla="*/ 255270 h 472440"/>
                <a:gd name="connsiteX6" fmla="*/ 129540 w 758190"/>
                <a:gd name="connsiteY6" fmla="*/ 110490 h 472440"/>
                <a:gd name="connsiteX7" fmla="*/ 0 w 758190"/>
                <a:gd name="connsiteY7" fmla="*/ 64770 h 472440"/>
                <a:gd name="connsiteX8" fmla="*/ 384810 w 758190"/>
                <a:gd name="connsiteY8" fmla="*/ 99060 h 472440"/>
                <a:gd name="connsiteX9" fmla="*/ 605790 w 758190"/>
                <a:gd name="connsiteY9" fmla="*/ 57150 h 472440"/>
                <a:gd name="connsiteX10" fmla="*/ 758190 w 758190"/>
                <a:gd name="connsiteY10" fmla="*/ 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8190" h="472440">
                  <a:moveTo>
                    <a:pt x="758190" y="0"/>
                  </a:moveTo>
                  <a:lnTo>
                    <a:pt x="552450" y="194310"/>
                  </a:lnTo>
                  <a:lnTo>
                    <a:pt x="438150" y="323850"/>
                  </a:lnTo>
                  <a:lnTo>
                    <a:pt x="182880" y="365760"/>
                  </a:lnTo>
                  <a:lnTo>
                    <a:pt x="41910" y="472440"/>
                  </a:lnTo>
                  <a:lnTo>
                    <a:pt x="114300" y="255270"/>
                  </a:lnTo>
                  <a:lnTo>
                    <a:pt x="129540" y="110490"/>
                  </a:lnTo>
                  <a:lnTo>
                    <a:pt x="0" y="64770"/>
                  </a:lnTo>
                  <a:lnTo>
                    <a:pt x="384810" y="99060"/>
                  </a:lnTo>
                  <a:lnTo>
                    <a:pt x="605790" y="57150"/>
                  </a:lnTo>
                  <a:lnTo>
                    <a:pt x="758190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 57"/>
            <p:cNvSpPr/>
            <p:nvPr/>
          </p:nvSpPr>
          <p:spPr bwMode="auto">
            <a:xfrm>
              <a:off x="3139440" y="3021330"/>
              <a:ext cx="297180" cy="320040"/>
            </a:xfrm>
            <a:custGeom>
              <a:avLst/>
              <a:gdLst>
                <a:gd name="connsiteX0" fmla="*/ 255270 w 297180"/>
                <a:gd name="connsiteY0" fmla="*/ 0 h 320040"/>
                <a:gd name="connsiteX1" fmla="*/ 60960 w 297180"/>
                <a:gd name="connsiteY1" fmla="*/ 102870 h 320040"/>
                <a:gd name="connsiteX2" fmla="*/ 0 w 297180"/>
                <a:gd name="connsiteY2" fmla="*/ 194310 h 320040"/>
                <a:gd name="connsiteX3" fmla="*/ 49530 w 297180"/>
                <a:gd name="connsiteY3" fmla="*/ 270510 h 320040"/>
                <a:gd name="connsiteX4" fmla="*/ 194310 w 297180"/>
                <a:gd name="connsiteY4" fmla="*/ 320040 h 320040"/>
                <a:gd name="connsiteX5" fmla="*/ 297180 w 297180"/>
                <a:gd name="connsiteY5" fmla="*/ 320040 h 320040"/>
                <a:gd name="connsiteX6" fmla="*/ 255270 w 297180"/>
                <a:gd name="connsiteY6" fmla="*/ 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7180" h="320040">
                  <a:moveTo>
                    <a:pt x="255270" y="0"/>
                  </a:moveTo>
                  <a:lnTo>
                    <a:pt x="60960" y="102870"/>
                  </a:lnTo>
                  <a:lnTo>
                    <a:pt x="0" y="194310"/>
                  </a:lnTo>
                  <a:lnTo>
                    <a:pt x="49530" y="270510"/>
                  </a:lnTo>
                  <a:lnTo>
                    <a:pt x="194310" y="320040"/>
                  </a:lnTo>
                  <a:lnTo>
                    <a:pt x="297180" y="320040"/>
                  </a:lnTo>
                  <a:lnTo>
                    <a:pt x="25527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 58"/>
            <p:cNvSpPr/>
            <p:nvPr/>
          </p:nvSpPr>
          <p:spPr bwMode="auto">
            <a:xfrm>
              <a:off x="2998470" y="3470910"/>
              <a:ext cx="480060" cy="388620"/>
            </a:xfrm>
            <a:custGeom>
              <a:avLst/>
              <a:gdLst>
                <a:gd name="connsiteX0" fmla="*/ 457200 w 480060"/>
                <a:gd name="connsiteY0" fmla="*/ 0 h 388620"/>
                <a:gd name="connsiteX1" fmla="*/ 114300 w 480060"/>
                <a:gd name="connsiteY1" fmla="*/ 118110 h 388620"/>
                <a:gd name="connsiteX2" fmla="*/ 0 w 480060"/>
                <a:gd name="connsiteY2" fmla="*/ 232410 h 388620"/>
                <a:gd name="connsiteX3" fmla="*/ 11430 w 480060"/>
                <a:gd name="connsiteY3" fmla="*/ 327660 h 388620"/>
                <a:gd name="connsiteX4" fmla="*/ 140970 w 480060"/>
                <a:gd name="connsiteY4" fmla="*/ 388620 h 388620"/>
                <a:gd name="connsiteX5" fmla="*/ 480060 w 480060"/>
                <a:gd name="connsiteY5" fmla="*/ 297180 h 388620"/>
                <a:gd name="connsiteX6" fmla="*/ 457200 w 480060"/>
                <a:gd name="connsiteY6" fmla="*/ 0 h 38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0060" h="388620">
                  <a:moveTo>
                    <a:pt x="457200" y="0"/>
                  </a:moveTo>
                  <a:lnTo>
                    <a:pt x="114300" y="118110"/>
                  </a:lnTo>
                  <a:lnTo>
                    <a:pt x="0" y="232410"/>
                  </a:lnTo>
                  <a:lnTo>
                    <a:pt x="11430" y="327660"/>
                  </a:lnTo>
                  <a:lnTo>
                    <a:pt x="140970" y="388620"/>
                  </a:lnTo>
                  <a:lnTo>
                    <a:pt x="480060" y="297180"/>
                  </a:lnTo>
                  <a:lnTo>
                    <a:pt x="45720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 59"/>
            <p:cNvSpPr/>
            <p:nvPr/>
          </p:nvSpPr>
          <p:spPr bwMode="auto">
            <a:xfrm>
              <a:off x="3044190" y="3886200"/>
              <a:ext cx="461010" cy="293370"/>
            </a:xfrm>
            <a:custGeom>
              <a:avLst/>
              <a:gdLst>
                <a:gd name="connsiteX0" fmla="*/ 430530 w 461010"/>
                <a:gd name="connsiteY0" fmla="*/ 0 h 293370"/>
                <a:gd name="connsiteX1" fmla="*/ 87630 w 461010"/>
                <a:gd name="connsiteY1" fmla="*/ 60960 h 293370"/>
                <a:gd name="connsiteX2" fmla="*/ 0 w 461010"/>
                <a:gd name="connsiteY2" fmla="*/ 148590 h 293370"/>
                <a:gd name="connsiteX3" fmla="*/ 15240 w 461010"/>
                <a:gd name="connsiteY3" fmla="*/ 224790 h 293370"/>
                <a:gd name="connsiteX4" fmla="*/ 179070 w 461010"/>
                <a:gd name="connsiteY4" fmla="*/ 293370 h 293370"/>
                <a:gd name="connsiteX5" fmla="*/ 461010 w 461010"/>
                <a:gd name="connsiteY5" fmla="*/ 270510 h 293370"/>
                <a:gd name="connsiteX6" fmla="*/ 430530 w 461010"/>
                <a:gd name="connsiteY6" fmla="*/ 0 h 2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1010" h="293370">
                  <a:moveTo>
                    <a:pt x="430530" y="0"/>
                  </a:moveTo>
                  <a:lnTo>
                    <a:pt x="87630" y="60960"/>
                  </a:lnTo>
                  <a:lnTo>
                    <a:pt x="0" y="148590"/>
                  </a:lnTo>
                  <a:lnTo>
                    <a:pt x="15240" y="224790"/>
                  </a:lnTo>
                  <a:lnTo>
                    <a:pt x="179070" y="293370"/>
                  </a:lnTo>
                  <a:lnTo>
                    <a:pt x="461010" y="270510"/>
                  </a:lnTo>
                  <a:lnTo>
                    <a:pt x="43053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 60"/>
            <p:cNvSpPr/>
            <p:nvPr/>
          </p:nvSpPr>
          <p:spPr bwMode="auto">
            <a:xfrm>
              <a:off x="3329940" y="2529840"/>
              <a:ext cx="1234440" cy="2232660"/>
            </a:xfrm>
            <a:custGeom>
              <a:avLst/>
              <a:gdLst>
                <a:gd name="connsiteX0" fmla="*/ 30480 w 1234440"/>
                <a:gd name="connsiteY0" fmla="*/ 68580 h 2232660"/>
                <a:gd name="connsiteX1" fmla="*/ 0 w 1234440"/>
                <a:gd name="connsiteY1" fmla="*/ 110490 h 2232660"/>
                <a:gd name="connsiteX2" fmla="*/ 167640 w 1234440"/>
                <a:gd name="connsiteY2" fmla="*/ 2183130 h 2232660"/>
                <a:gd name="connsiteX3" fmla="*/ 213360 w 1234440"/>
                <a:gd name="connsiteY3" fmla="*/ 2217420 h 2232660"/>
                <a:gd name="connsiteX4" fmla="*/ 281940 w 1234440"/>
                <a:gd name="connsiteY4" fmla="*/ 2232660 h 2232660"/>
                <a:gd name="connsiteX5" fmla="*/ 1188720 w 1234440"/>
                <a:gd name="connsiteY5" fmla="*/ 2225040 h 2232660"/>
                <a:gd name="connsiteX6" fmla="*/ 1234440 w 1234440"/>
                <a:gd name="connsiteY6" fmla="*/ 2194560 h 2232660"/>
                <a:gd name="connsiteX7" fmla="*/ 1135380 w 1234440"/>
                <a:gd name="connsiteY7" fmla="*/ 110490 h 2232660"/>
                <a:gd name="connsiteX8" fmla="*/ 1085850 w 1234440"/>
                <a:gd name="connsiteY8" fmla="*/ 26670 h 2232660"/>
                <a:gd name="connsiteX9" fmla="*/ 1017270 w 1234440"/>
                <a:gd name="connsiteY9" fmla="*/ 0 h 2232660"/>
                <a:gd name="connsiteX10" fmla="*/ 30480 w 1234440"/>
                <a:gd name="connsiteY10" fmla="*/ 68580 h 223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4440" h="2232660">
                  <a:moveTo>
                    <a:pt x="30480" y="68580"/>
                  </a:moveTo>
                  <a:lnTo>
                    <a:pt x="0" y="110490"/>
                  </a:lnTo>
                  <a:lnTo>
                    <a:pt x="167640" y="2183130"/>
                  </a:lnTo>
                  <a:lnTo>
                    <a:pt x="213360" y="2217420"/>
                  </a:lnTo>
                  <a:lnTo>
                    <a:pt x="281940" y="2232660"/>
                  </a:lnTo>
                  <a:lnTo>
                    <a:pt x="1188720" y="2225040"/>
                  </a:lnTo>
                  <a:lnTo>
                    <a:pt x="1234440" y="2194560"/>
                  </a:lnTo>
                  <a:lnTo>
                    <a:pt x="1135380" y="110490"/>
                  </a:lnTo>
                  <a:lnTo>
                    <a:pt x="1085850" y="26670"/>
                  </a:lnTo>
                  <a:lnTo>
                    <a:pt x="1017270" y="0"/>
                  </a:lnTo>
                  <a:lnTo>
                    <a:pt x="30480" y="68580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 61"/>
            <p:cNvSpPr/>
            <p:nvPr/>
          </p:nvSpPr>
          <p:spPr bwMode="auto">
            <a:xfrm>
              <a:off x="3421380" y="2674620"/>
              <a:ext cx="1047750" cy="1992630"/>
            </a:xfrm>
            <a:custGeom>
              <a:avLst/>
              <a:gdLst>
                <a:gd name="connsiteX0" fmla="*/ 0 w 1047750"/>
                <a:gd name="connsiteY0" fmla="*/ 53340 h 1992630"/>
                <a:gd name="connsiteX1" fmla="*/ 952500 w 1047750"/>
                <a:gd name="connsiteY1" fmla="*/ 0 h 1992630"/>
                <a:gd name="connsiteX2" fmla="*/ 1047750 w 1047750"/>
                <a:gd name="connsiteY2" fmla="*/ 1992630 h 1992630"/>
                <a:gd name="connsiteX3" fmla="*/ 148590 w 1047750"/>
                <a:gd name="connsiteY3" fmla="*/ 1973580 h 1992630"/>
                <a:gd name="connsiteX4" fmla="*/ 0 w 1047750"/>
                <a:gd name="connsiteY4" fmla="*/ 53340 h 199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0" h="1992630">
                  <a:moveTo>
                    <a:pt x="0" y="53340"/>
                  </a:moveTo>
                  <a:lnTo>
                    <a:pt x="952500" y="0"/>
                  </a:lnTo>
                  <a:lnTo>
                    <a:pt x="1047750" y="1992630"/>
                  </a:lnTo>
                  <a:lnTo>
                    <a:pt x="148590" y="1973580"/>
                  </a:lnTo>
                  <a:lnTo>
                    <a:pt x="0" y="5334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 104"/>
            <p:cNvSpPr/>
            <p:nvPr/>
          </p:nvSpPr>
          <p:spPr bwMode="auto">
            <a:xfrm>
              <a:off x="4366260" y="3040380"/>
              <a:ext cx="735330" cy="476250"/>
            </a:xfrm>
            <a:custGeom>
              <a:avLst/>
              <a:gdLst>
                <a:gd name="connsiteX0" fmla="*/ 224790 w 735330"/>
                <a:gd name="connsiteY0" fmla="*/ 0 h 476250"/>
                <a:gd name="connsiteX1" fmla="*/ 106680 w 735330"/>
                <a:gd name="connsiteY1" fmla="*/ 106680 h 476250"/>
                <a:gd name="connsiteX2" fmla="*/ 0 w 735330"/>
                <a:gd name="connsiteY2" fmla="*/ 300990 h 476250"/>
                <a:gd name="connsiteX3" fmla="*/ 30480 w 735330"/>
                <a:gd name="connsiteY3" fmla="*/ 445770 h 476250"/>
                <a:gd name="connsiteX4" fmla="*/ 278130 w 735330"/>
                <a:gd name="connsiteY4" fmla="*/ 476250 h 476250"/>
                <a:gd name="connsiteX5" fmla="*/ 438150 w 735330"/>
                <a:gd name="connsiteY5" fmla="*/ 422910 h 476250"/>
                <a:gd name="connsiteX6" fmla="*/ 579120 w 735330"/>
                <a:gd name="connsiteY6" fmla="*/ 281940 h 476250"/>
                <a:gd name="connsiteX7" fmla="*/ 735330 w 735330"/>
                <a:gd name="connsiteY7" fmla="*/ 22098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5330" h="476250">
                  <a:moveTo>
                    <a:pt x="224790" y="0"/>
                  </a:moveTo>
                  <a:lnTo>
                    <a:pt x="106680" y="106680"/>
                  </a:lnTo>
                  <a:lnTo>
                    <a:pt x="0" y="300990"/>
                  </a:lnTo>
                  <a:lnTo>
                    <a:pt x="30480" y="445770"/>
                  </a:lnTo>
                  <a:lnTo>
                    <a:pt x="278130" y="476250"/>
                  </a:lnTo>
                  <a:lnTo>
                    <a:pt x="438150" y="422910"/>
                  </a:lnTo>
                  <a:lnTo>
                    <a:pt x="579120" y="281940"/>
                  </a:lnTo>
                  <a:lnTo>
                    <a:pt x="735330" y="22098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4097905" y="3172973"/>
            <a:ext cx="1745209" cy="807805"/>
            <a:chOff x="677975" y="1920240"/>
            <a:chExt cx="6795721" cy="3145536"/>
          </a:xfrm>
        </p:grpSpPr>
        <p:sp>
          <p:nvSpPr>
            <p:cNvPr id="116" name="フリーフォーム 115"/>
            <p:cNvSpPr/>
            <p:nvPr/>
          </p:nvSpPr>
          <p:spPr bwMode="auto">
            <a:xfrm>
              <a:off x="5212080" y="2645664"/>
              <a:ext cx="896112" cy="1542288"/>
            </a:xfrm>
            <a:custGeom>
              <a:avLst/>
              <a:gdLst>
                <a:gd name="connsiteX0" fmla="*/ 829056 w 896112"/>
                <a:gd name="connsiteY0" fmla="*/ 0 h 1542288"/>
                <a:gd name="connsiteX1" fmla="*/ 316992 w 896112"/>
                <a:gd name="connsiteY1" fmla="*/ 30480 h 1542288"/>
                <a:gd name="connsiteX2" fmla="*/ 164592 w 896112"/>
                <a:gd name="connsiteY2" fmla="*/ 390144 h 1542288"/>
                <a:gd name="connsiteX3" fmla="*/ 0 w 896112"/>
                <a:gd name="connsiteY3" fmla="*/ 792480 h 1542288"/>
                <a:gd name="connsiteX4" fmla="*/ 91440 w 896112"/>
                <a:gd name="connsiteY4" fmla="*/ 1249680 h 1542288"/>
                <a:gd name="connsiteX5" fmla="*/ 384048 w 896112"/>
                <a:gd name="connsiteY5" fmla="*/ 1542288 h 1542288"/>
                <a:gd name="connsiteX6" fmla="*/ 493776 w 896112"/>
                <a:gd name="connsiteY6" fmla="*/ 1402080 h 1542288"/>
                <a:gd name="connsiteX7" fmla="*/ 402336 w 896112"/>
                <a:gd name="connsiteY7" fmla="*/ 731520 h 1542288"/>
                <a:gd name="connsiteX8" fmla="*/ 896112 w 896112"/>
                <a:gd name="connsiteY8" fmla="*/ 670560 h 1542288"/>
                <a:gd name="connsiteX9" fmla="*/ 829056 w 896112"/>
                <a:gd name="connsiteY9" fmla="*/ 0 h 1542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6112" h="1542288">
                  <a:moveTo>
                    <a:pt x="829056" y="0"/>
                  </a:moveTo>
                  <a:lnTo>
                    <a:pt x="316992" y="30480"/>
                  </a:lnTo>
                  <a:lnTo>
                    <a:pt x="164592" y="390144"/>
                  </a:lnTo>
                  <a:lnTo>
                    <a:pt x="0" y="792480"/>
                  </a:lnTo>
                  <a:lnTo>
                    <a:pt x="91440" y="1249680"/>
                  </a:lnTo>
                  <a:lnTo>
                    <a:pt x="384048" y="1542288"/>
                  </a:lnTo>
                  <a:lnTo>
                    <a:pt x="493776" y="1402080"/>
                  </a:lnTo>
                  <a:lnTo>
                    <a:pt x="402336" y="731520"/>
                  </a:lnTo>
                  <a:lnTo>
                    <a:pt x="896112" y="670560"/>
                  </a:lnTo>
                  <a:lnTo>
                    <a:pt x="829056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 116"/>
            <p:cNvSpPr/>
            <p:nvPr/>
          </p:nvSpPr>
          <p:spPr bwMode="auto">
            <a:xfrm>
              <a:off x="2901696" y="2194560"/>
              <a:ext cx="2743200" cy="1645920"/>
            </a:xfrm>
            <a:custGeom>
              <a:avLst/>
              <a:gdLst>
                <a:gd name="connsiteX0" fmla="*/ 121920 w 2743200"/>
                <a:gd name="connsiteY0" fmla="*/ 207264 h 1645920"/>
                <a:gd name="connsiteX1" fmla="*/ 0 w 2743200"/>
                <a:gd name="connsiteY1" fmla="*/ 316992 h 1645920"/>
                <a:gd name="connsiteX2" fmla="*/ 36576 w 2743200"/>
                <a:gd name="connsiteY2" fmla="*/ 1609344 h 1645920"/>
                <a:gd name="connsiteX3" fmla="*/ 158496 w 2743200"/>
                <a:gd name="connsiteY3" fmla="*/ 1645920 h 1645920"/>
                <a:gd name="connsiteX4" fmla="*/ 2712720 w 2743200"/>
                <a:gd name="connsiteY4" fmla="*/ 1438656 h 1645920"/>
                <a:gd name="connsiteX5" fmla="*/ 2743200 w 2743200"/>
                <a:gd name="connsiteY5" fmla="*/ 1328928 h 1645920"/>
                <a:gd name="connsiteX6" fmla="*/ 2633472 w 2743200"/>
                <a:gd name="connsiteY6" fmla="*/ 140208 h 1645920"/>
                <a:gd name="connsiteX7" fmla="*/ 2578608 w 2743200"/>
                <a:gd name="connsiteY7" fmla="*/ 18288 h 1645920"/>
                <a:gd name="connsiteX8" fmla="*/ 2493264 w 2743200"/>
                <a:gd name="connsiteY8" fmla="*/ 0 h 1645920"/>
                <a:gd name="connsiteX9" fmla="*/ 121920 w 2743200"/>
                <a:gd name="connsiteY9" fmla="*/ 207264 h 164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43200" h="1645920">
                  <a:moveTo>
                    <a:pt x="121920" y="207264"/>
                  </a:moveTo>
                  <a:lnTo>
                    <a:pt x="0" y="316992"/>
                  </a:lnTo>
                  <a:lnTo>
                    <a:pt x="36576" y="1609344"/>
                  </a:lnTo>
                  <a:lnTo>
                    <a:pt x="158496" y="1645920"/>
                  </a:lnTo>
                  <a:lnTo>
                    <a:pt x="2712720" y="1438656"/>
                  </a:lnTo>
                  <a:lnTo>
                    <a:pt x="2743200" y="1328928"/>
                  </a:lnTo>
                  <a:lnTo>
                    <a:pt x="2633472" y="140208"/>
                  </a:lnTo>
                  <a:lnTo>
                    <a:pt x="2578608" y="18288"/>
                  </a:lnTo>
                  <a:lnTo>
                    <a:pt x="2493264" y="0"/>
                  </a:lnTo>
                  <a:lnTo>
                    <a:pt x="121920" y="207264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 117"/>
            <p:cNvSpPr/>
            <p:nvPr/>
          </p:nvSpPr>
          <p:spPr bwMode="auto">
            <a:xfrm>
              <a:off x="2987040" y="2993136"/>
              <a:ext cx="201168" cy="219456"/>
            </a:xfrm>
            <a:custGeom>
              <a:avLst/>
              <a:gdLst>
                <a:gd name="connsiteX0" fmla="*/ 48768 w 201168"/>
                <a:gd name="connsiteY0" fmla="*/ 6096 h 219456"/>
                <a:gd name="connsiteX1" fmla="*/ 0 w 201168"/>
                <a:gd name="connsiteY1" fmla="*/ 109728 h 219456"/>
                <a:gd name="connsiteX2" fmla="*/ 54864 w 201168"/>
                <a:gd name="connsiteY2" fmla="*/ 219456 h 219456"/>
                <a:gd name="connsiteX3" fmla="*/ 164592 w 201168"/>
                <a:gd name="connsiteY3" fmla="*/ 201168 h 219456"/>
                <a:gd name="connsiteX4" fmla="*/ 201168 w 201168"/>
                <a:gd name="connsiteY4" fmla="*/ 73152 h 219456"/>
                <a:gd name="connsiteX5" fmla="*/ 158496 w 201168"/>
                <a:gd name="connsiteY5" fmla="*/ 0 h 219456"/>
                <a:gd name="connsiteX6" fmla="*/ 48768 w 201168"/>
                <a:gd name="connsiteY6" fmla="*/ 6096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68" h="219456">
                  <a:moveTo>
                    <a:pt x="48768" y="6096"/>
                  </a:moveTo>
                  <a:lnTo>
                    <a:pt x="0" y="109728"/>
                  </a:lnTo>
                  <a:lnTo>
                    <a:pt x="54864" y="219456"/>
                  </a:lnTo>
                  <a:lnTo>
                    <a:pt x="164592" y="201168"/>
                  </a:lnTo>
                  <a:lnTo>
                    <a:pt x="201168" y="73152"/>
                  </a:lnTo>
                  <a:lnTo>
                    <a:pt x="158496" y="0"/>
                  </a:lnTo>
                  <a:lnTo>
                    <a:pt x="48768" y="6096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 118"/>
            <p:cNvSpPr/>
            <p:nvPr/>
          </p:nvSpPr>
          <p:spPr bwMode="auto">
            <a:xfrm>
              <a:off x="4986528" y="1920240"/>
              <a:ext cx="2487168" cy="3066288"/>
            </a:xfrm>
            <a:custGeom>
              <a:avLst/>
              <a:gdLst>
                <a:gd name="connsiteX0" fmla="*/ 2389632 w 2487168"/>
                <a:gd name="connsiteY0" fmla="*/ 3066288 h 3066288"/>
                <a:gd name="connsiteX1" fmla="*/ 1737360 w 2487168"/>
                <a:gd name="connsiteY1" fmla="*/ 2731008 h 3066288"/>
                <a:gd name="connsiteX2" fmla="*/ 1109472 w 2487168"/>
                <a:gd name="connsiteY2" fmla="*/ 2487168 h 3066288"/>
                <a:gd name="connsiteX3" fmla="*/ 890016 w 2487168"/>
                <a:gd name="connsiteY3" fmla="*/ 2249424 h 3066288"/>
                <a:gd name="connsiteX4" fmla="*/ 640080 w 2487168"/>
                <a:gd name="connsiteY4" fmla="*/ 1804416 h 3066288"/>
                <a:gd name="connsiteX5" fmla="*/ 426720 w 2487168"/>
                <a:gd name="connsiteY5" fmla="*/ 1652016 h 3066288"/>
                <a:gd name="connsiteX6" fmla="*/ 176784 w 2487168"/>
                <a:gd name="connsiteY6" fmla="*/ 1408176 h 3066288"/>
                <a:gd name="connsiteX7" fmla="*/ 18288 w 2487168"/>
                <a:gd name="connsiteY7" fmla="*/ 1219200 h 3066288"/>
                <a:gd name="connsiteX8" fmla="*/ 0 w 2487168"/>
                <a:gd name="connsiteY8" fmla="*/ 1024128 h 3066288"/>
                <a:gd name="connsiteX9" fmla="*/ 164592 w 2487168"/>
                <a:gd name="connsiteY9" fmla="*/ 920496 h 3066288"/>
                <a:gd name="connsiteX10" fmla="*/ 426720 w 2487168"/>
                <a:gd name="connsiteY10" fmla="*/ 999744 h 3066288"/>
                <a:gd name="connsiteX11" fmla="*/ 914400 w 2487168"/>
                <a:gd name="connsiteY11" fmla="*/ 1207008 h 3066288"/>
                <a:gd name="connsiteX12" fmla="*/ 944880 w 2487168"/>
                <a:gd name="connsiteY12" fmla="*/ 780288 h 3066288"/>
                <a:gd name="connsiteX13" fmla="*/ 896112 w 2487168"/>
                <a:gd name="connsiteY13" fmla="*/ 554736 h 3066288"/>
                <a:gd name="connsiteX14" fmla="*/ 640080 w 2487168"/>
                <a:gd name="connsiteY14" fmla="*/ 353568 h 3066288"/>
                <a:gd name="connsiteX15" fmla="*/ 432816 w 2487168"/>
                <a:gd name="connsiteY15" fmla="*/ 268224 h 3066288"/>
                <a:gd name="connsiteX16" fmla="*/ 85344 w 2487168"/>
                <a:gd name="connsiteY16" fmla="*/ 237744 h 3066288"/>
                <a:gd name="connsiteX17" fmla="*/ 36576 w 2487168"/>
                <a:gd name="connsiteY17" fmla="*/ 152400 h 3066288"/>
                <a:gd name="connsiteX18" fmla="*/ 109728 w 2487168"/>
                <a:gd name="connsiteY18" fmla="*/ 48768 h 3066288"/>
                <a:gd name="connsiteX19" fmla="*/ 560832 w 2487168"/>
                <a:gd name="connsiteY19" fmla="*/ 0 h 3066288"/>
                <a:gd name="connsiteX20" fmla="*/ 1072896 w 2487168"/>
                <a:gd name="connsiteY20" fmla="*/ 121920 h 3066288"/>
                <a:gd name="connsiteX21" fmla="*/ 1231392 w 2487168"/>
                <a:gd name="connsiteY21" fmla="*/ 237744 h 3066288"/>
                <a:gd name="connsiteX22" fmla="*/ 1749552 w 2487168"/>
                <a:gd name="connsiteY22" fmla="*/ 975360 h 3066288"/>
                <a:gd name="connsiteX23" fmla="*/ 2487168 w 2487168"/>
                <a:gd name="connsiteY23" fmla="*/ 1889760 h 3066288"/>
                <a:gd name="connsiteX0" fmla="*/ 2389632 w 2487168"/>
                <a:gd name="connsiteY0" fmla="*/ 3066288 h 3066288"/>
                <a:gd name="connsiteX1" fmla="*/ 1737360 w 2487168"/>
                <a:gd name="connsiteY1" fmla="*/ 2731008 h 3066288"/>
                <a:gd name="connsiteX2" fmla="*/ 1109472 w 2487168"/>
                <a:gd name="connsiteY2" fmla="*/ 2487168 h 3066288"/>
                <a:gd name="connsiteX3" fmla="*/ 890016 w 2487168"/>
                <a:gd name="connsiteY3" fmla="*/ 2249424 h 3066288"/>
                <a:gd name="connsiteX4" fmla="*/ 640080 w 2487168"/>
                <a:gd name="connsiteY4" fmla="*/ 1804416 h 3066288"/>
                <a:gd name="connsiteX5" fmla="*/ 426720 w 2487168"/>
                <a:gd name="connsiteY5" fmla="*/ 1652016 h 3066288"/>
                <a:gd name="connsiteX6" fmla="*/ 176784 w 2487168"/>
                <a:gd name="connsiteY6" fmla="*/ 1408176 h 3066288"/>
                <a:gd name="connsiteX7" fmla="*/ 18288 w 2487168"/>
                <a:gd name="connsiteY7" fmla="*/ 1219200 h 3066288"/>
                <a:gd name="connsiteX8" fmla="*/ 0 w 2487168"/>
                <a:gd name="connsiteY8" fmla="*/ 1024128 h 3066288"/>
                <a:gd name="connsiteX9" fmla="*/ 164592 w 2487168"/>
                <a:gd name="connsiteY9" fmla="*/ 920496 h 3066288"/>
                <a:gd name="connsiteX10" fmla="*/ 426720 w 2487168"/>
                <a:gd name="connsiteY10" fmla="*/ 999744 h 3066288"/>
                <a:gd name="connsiteX11" fmla="*/ 950976 w 2487168"/>
                <a:gd name="connsiteY11" fmla="*/ 1322832 h 3066288"/>
                <a:gd name="connsiteX12" fmla="*/ 944880 w 2487168"/>
                <a:gd name="connsiteY12" fmla="*/ 780288 h 3066288"/>
                <a:gd name="connsiteX13" fmla="*/ 896112 w 2487168"/>
                <a:gd name="connsiteY13" fmla="*/ 554736 h 3066288"/>
                <a:gd name="connsiteX14" fmla="*/ 640080 w 2487168"/>
                <a:gd name="connsiteY14" fmla="*/ 353568 h 3066288"/>
                <a:gd name="connsiteX15" fmla="*/ 432816 w 2487168"/>
                <a:gd name="connsiteY15" fmla="*/ 268224 h 3066288"/>
                <a:gd name="connsiteX16" fmla="*/ 85344 w 2487168"/>
                <a:gd name="connsiteY16" fmla="*/ 237744 h 3066288"/>
                <a:gd name="connsiteX17" fmla="*/ 36576 w 2487168"/>
                <a:gd name="connsiteY17" fmla="*/ 152400 h 3066288"/>
                <a:gd name="connsiteX18" fmla="*/ 109728 w 2487168"/>
                <a:gd name="connsiteY18" fmla="*/ 48768 h 3066288"/>
                <a:gd name="connsiteX19" fmla="*/ 560832 w 2487168"/>
                <a:gd name="connsiteY19" fmla="*/ 0 h 3066288"/>
                <a:gd name="connsiteX20" fmla="*/ 1072896 w 2487168"/>
                <a:gd name="connsiteY20" fmla="*/ 121920 h 3066288"/>
                <a:gd name="connsiteX21" fmla="*/ 1231392 w 2487168"/>
                <a:gd name="connsiteY21" fmla="*/ 237744 h 3066288"/>
                <a:gd name="connsiteX22" fmla="*/ 1749552 w 2487168"/>
                <a:gd name="connsiteY22" fmla="*/ 975360 h 3066288"/>
                <a:gd name="connsiteX23" fmla="*/ 2487168 w 2487168"/>
                <a:gd name="connsiteY23" fmla="*/ 1889760 h 3066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87168" h="3066288">
                  <a:moveTo>
                    <a:pt x="2389632" y="3066288"/>
                  </a:moveTo>
                  <a:lnTo>
                    <a:pt x="1737360" y="2731008"/>
                  </a:lnTo>
                  <a:lnTo>
                    <a:pt x="1109472" y="2487168"/>
                  </a:lnTo>
                  <a:lnTo>
                    <a:pt x="890016" y="2249424"/>
                  </a:lnTo>
                  <a:lnTo>
                    <a:pt x="640080" y="1804416"/>
                  </a:lnTo>
                  <a:lnTo>
                    <a:pt x="426720" y="1652016"/>
                  </a:lnTo>
                  <a:lnTo>
                    <a:pt x="176784" y="1408176"/>
                  </a:lnTo>
                  <a:lnTo>
                    <a:pt x="18288" y="1219200"/>
                  </a:lnTo>
                  <a:lnTo>
                    <a:pt x="0" y="1024128"/>
                  </a:lnTo>
                  <a:lnTo>
                    <a:pt x="164592" y="920496"/>
                  </a:lnTo>
                  <a:lnTo>
                    <a:pt x="426720" y="999744"/>
                  </a:lnTo>
                  <a:lnTo>
                    <a:pt x="950976" y="1322832"/>
                  </a:lnTo>
                  <a:lnTo>
                    <a:pt x="944880" y="780288"/>
                  </a:lnTo>
                  <a:lnTo>
                    <a:pt x="896112" y="554736"/>
                  </a:lnTo>
                  <a:lnTo>
                    <a:pt x="640080" y="353568"/>
                  </a:lnTo>
                  <a:lnTo>
                    <a:pt x="432816" y="268224"/>
                  </a:lnTo>
                  <a:lnTo>
                    <a:pt x="85344" y="237744"/>
                  </a:lnTo>
                  <a:lnTo>
                    <a:pt x="36576" y="152400"/>
                  </a:lnTo>
                  <a:lnTo>
                    <a:pt x="109728" y="48768"/>
                  </a:lnTo>
                  <a:lnTo>
                    <a:pt x="560832" y="0"/>
                  </a:lnTo>
                  <a:lnTo>
                    <a:pt x="1072896" y="121920"/>
                  </a:lnTo>
                  <a:lnTo>
                    <a:pt x="1231392" y="237744"/>
                  </a:lnTo>
                  <a:lnTo>
                    <a:pt x="1749552" y="975360"/>
                  </a:lnTo>
                  <a:lnTo>
                    <a:pt x="2487168" y="188976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" name="フリーフォーム 119"/>
            <p:cNvSpPr/>
            <p:nvPr/>
          </p:nvSpPr>
          <p:spPr bwMode="auto">
            <a:xfrm>
              <a:off x="5955792" y="3182112"/>
              <a:ext cx="408432" cy="103632"/>
            </a:xfrm>
            <a:custGeom>
              <a:avLst/>
              <a:gdLst>
                <a:gd name="connsiteX0" fmla="*/ 0 w 408432"/>
                <a:gd name="connsiteY0" fmla="*/ 67056 h 103632"/>
                <a:gd name="connsiteX1" fmla="*/ 188976 w 408432"/>
                <a:gd name="connsiteY1" fmla="*/ 103632 h 103632"/>
                <a:gd name="connsiteX2" fmla="*/ 408432 w 408432"/>
                <a:gd name="connsiteY2" fmla="*/ 0 h 103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8432" h="103632">
                  <a:moveTo>
                    <a:pt x="0" y="67056"/>
                  </a:moveTo>
                  <a:lnTo>
                    <a:pt x="188976" y="103632"/>
                  </a:lnTo>
                  <a:lnTo>
                    <a:pt x="408432" y="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" name="フリーフォーム 120"/>
            <p:cNvSpPr/>
            <p:nvPr/>
          </p:nvSpPr>
          <p:spPr bwMode="auto">
            <a:xfrm>
              <a:off x="5736336" y="3706368"/>
              <a:ext cx="1615440" cy="1207008"/>
            </a:xfrm>
            <a:custGeom>
              <a:avLst/>
              <a:gdLst>
                <a:gd name="connsiteX0" fmla="*/ 0 w 1615440"/>
                <a:gd name="connsiteY0" fmla="*/ 0 h 1207008"/>
                <a:gd name="connsiteX1" fmla="*/ 280416 w 1615440"/>
                <a:gd name="connsiteY1" fmla="*/ 438912 h 1207008"/>
                <a:gd name="connsiteX2" fmla="*/ 969264 w 1615440"/>
                <a:gd name="connsiteY2" fmla="*/ 774192 h 1207008"/>
                <a:gd name="connsiteX3" fmla="*/ 1578864 w 1615440"/>
                <a:gd name="connsiteY3" fmla="*/ 1072896 h 1207008"/>
                <a:gd name="connsiteX4" fmla="*/ 1615440 w 1615440"/>
                <a:gd name="connsiteY4" fmla="*/ 1207008 h 1207008"/>
                <a:gd name="connsiteX5" fmla="*/ 1560576 w 1615440"/>
                <a:gd name="connsiteY5" fmla="*/ 1176528 h 1207008"/>
                <a:gd name="connsiteX6" fmla="*/ 1542288 w 1615440"/>
                <a:gd name="connsiteY6" fmla="*/ 1164336 h 1207008"/>
                <a:gd name="connsiteX7" fmla="*/ 536448 w 1615440"/>
                <a:gd name="connsiteY7" fmla="*/ 701040 h 1207008"/>
                <a:gd name="connsiteX8" fmla="*/ 304800 w 1615440"/>
                <a:gd name="connsiteY8" fmla="*/ 573024 h 1207008"/>
                <a:gd name="connsiteX9" fmla="*/ 134112 w 1615440"/>
                <a:gd name="connsiteY9" fmla="*/ 359664 h 1207008"/>
                <a:gd name="connsiteX10" fmla="*/ 0 w 1615440"/>
                <a:gd name="connsiteY10" fmla="*/ 0 h 120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5440" h="1207008">
                  <a:moveTo>
                    <a:pt x="0" y="0"/>
                  </a:moveTo>
                  <a:lnTo>
                    <a:pt x="280416" y="438912"/>
                  </a:lnTo>
                  <a:lnTo>
                    <a:pt x="969264" y="774192"/>
                  </a:lnTo>
                  <a:lnTo>
                    <a:pt x="1578864" y="1072896"/>
                  </a:lnTo>
                  <a:lnTo>
                    <a:pt x="1615440" y="1207008"/>
                  </a:lnTo>
                  <a:cubicBezTo>
                    <a:pt x="1597152" y="1196848"/>
                    <a:pt x="1578647" y="1187069"/>
                    <a:pt x="1560576" y="1176528"/>
                  </a:cubicBezTo>
                  <a:cubicBezTo>
                    <a:pt x="1554248" y="1172836"/>
                    <a:pt x="1542288" y="1164336"/>
                    <a:pt x="1542288" y="1164336"/>
                  </a:cubicBezTo>
                  <a:lnTo>
                    <a:pt x="536448" y="701040"/>
                  </a:lnTo>
                  <a:lnTo>
                    <a:pt x="304800" y="573024"/>
                  </a:lnTo>
                  <a:lnTo>
                    <a:pt x="134112" y="3596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 121"/>
            <p:cNvSpPr/>
            <p:nvPr/>
          </p:nvSpPr>
          <p:spPr bwMode="auto">
            <a:xfrm>
              <a:off x="677975" y="2121408"/>
              <a:ext cx="3066288" cy="2944368"/>
            </a:xfrm>
            <a:custGeom>
              <a:avLst/>
              <a:gdLst>
                <a:gd name="connsiteX0" fmla="*/ 0 w 3066288"/>
                <a:gd name="connsiteY0" fmla="*/ 2474976 h 2944368"/>
                <a:gd name="connsiteX1" fmla="*/ 316992 w 3066288"/>
                <a:gd name="connsiteY1" fmla="*/ 1743456 h 2944368"/>
                <a:gd name="connsiteX2" fmla="*/ 1078992 w 3066288"/>
                <a:gd name="connsiteY2" fmla="*/ 737616 h 2944368"/>
                <a:gd name="connsiteX3" fmla="*/ 1597152 w 3066288"/>
                <a:gd name="connsiteY3" fmla="*/ 566928 h 2944368"/>
                <a:gd name="connsiteX4" fmla="*/ 1859280 w 3066288"/>
                <a:gd name="connsiteY4" fmla="*/ 109728 h 2944368"/>
                <a:gd name="connsiteX5" fmla="*/ 2225040 w 3066288"/>
                <a:gd name="connsiteY5" fmla="*/ 12192 h 2944368"/>
                <a:gd name="connsiteX6" fmla="*/ 2444496 w 3066288"/>
                <a:gd name="connsiteY6" fmla="*/ 0 h 2944368"/>
                <a:gd name="connsiteX7" fmla="*/ 2755392 w 3066288"/>
                <a:gd name="connsiteY7" fmla="*/ 170688 h 2944368"/>
                <a:gd name="connsiteX8" fmla="*/ 2773680 w 3066288"/>
                <a:gd name="connsiteY8" fmla="*/ 249936 h 2944368"/>
                <a:gd name="connsiteX9" fmla="*/ 2340864 w 3066288"/>
                <a:gd name="connsiteY9" fmla="*/ 280416 h 2944368"/>
                <a:gd name="connsiteX10" fmla="*/ 2218944 w 3066288"/>
                <a:gd name="connsiteY10" fmla="*/ 396240 h 2944368"/>
                <a:gd name="connsiteX11" fmla="*/ 2206752 w 3066288"/>
                <a:gd name="connsiteY11" fmla="*/ 652272 h 2944368"/>
                <a:gd name="connsiteX12" fmla="*/ 2042160 w 3066288"/>
                <a:gd name="connsiteY12" fmla="*/ 877824 h 2944368"/>
                <a:gd name="connsiteX13" fmla="*/ 2103120 w 3066288"/>
                <a:gd name="connsiteY13" fmla="*/ 1438656 h 2944368"/>
                <a:gd name="connsiteX14" fmla="*/ 2286000 w 3066288"/>
                <a:gd name="connsiteY14" fmla="*/ 1682496 h 2944368"/>
                <a:gd name="connsiteX15" fmla="*/ 2700528 w 3066288"/>
                <a:gd name="connsiteY15" fmla="*/ 1652016 h 2944368"/>
                <a:gd name="connsiteX16" fmla="*/ 3066288 w 3066288"/>
                <a:gd name="connsiteY16" fmla="*/ 1670304 h 2944368"/>
                <a:gd name="connsiteX17" fmla="*/ 2907792 w 3066288"/>
                <a:gd name="connsiteY17" fmla="*/ 1932432 h 2944368"/>
                <a:gd name="connsiteX18" fmla="*/ 2511552 w 3066288"/>
                <a:gd name="connsiteY18" fmla="*/ 2109216 h 2944368"/>
                <a:gd name="connsiteX19" fmla="*/ 1859280 w 3066288"/>
                <a:gd name="connsiteY19" fmla="*/ 2371344 h 2944368"/>
                <a:gd name="connsiteX20" fmla="*/ 1054608 w 3066288"/>
                <a:gd name="connsiteY20" fmla="*/ 2749296 h 2944368"/>
                <a:gd name="connsiteX21" fmla="*/ 664464 w 3066288"/>
                <a:gd name="connsiteY21" fmla="*/ 2944368 h 2944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66288" h="2944368">
                  <a:moveTo>
                    <a:pt x="0" y="2474976"/>
                  </a:moveTo>
                  <a:lnTo>
                    <a:pt x="316992" y="1743456"/>
                  </a:lnTo>
                  <a:lnTo>
                    <a:pt x="1078992" y="737616"/>
                  </a:lnTo>
                  <a:lnTo>
                    <a:pt x="1597152" y="566928"/>
                  </a:lnTo>
                  <a:lnTo>
                    <a:pt x="1859280" y="109728"/>
                  </a:lnTo>
                  <a:lnTo>
                    <a:pt x="2225040" y="12192"/>
                  </a:lnTo>
                  <a:lnTo>
                    <a:pt x="2444496" y="0"/>
                  </a:lnTo>
                  <a:lnTo>
                    <a:pt x="2755392" y="170688"/>
                  </a:lnTo>
                  <a:lnTo>
                    <a:pt x="2773680" y="249936"/>
                  </a:lnTo>
                  <a:lnTo>
                    <a:pt x="2340864" y="280416"/>
                  </a:lnTo>
                  <a:lnTo>
                    <a:pt x="2218944" y="396240"/>
                  </a:lnTo>
                  <a:lnTo>
                    <a:pt x="2206752" y="652272"/>
                  </a:lnTo>
                  <a:lnTo>
                    <a:pt x="2042160" y="877824"/>
                  </a:lnTo>
                  <a:lnTo>
                    <a:pt x="2103120" y="1438656"/>
                  </a:lnTo>
                  <a:lnTo>
                    <a:pt x="2286000" y="1682496"/>
                  </a:lnTo>
                  <a:lnTo>
                    <a:pt x="2700528" y="1652016"/>
                  </a:lnTo>
                  <a:lnTo>
                    <a:pt x="3066288" y="1670304"/>
                  </a:lnTo>
                  <a:lnTo>
                    <a:pt x="2907792" y="1932432"/>
                  </a:lnTo>
                  <a:lnTo>
                    <a:pt x="2511552" y="2109216"/>
                  </a:lnTo>
                  <a:lnTo>
                    <a:pt x="1859280" y="2371344"/>
                  </a:lnTo>
                  <a:lnTo>
                    <a:pt x="1054608" y="2749296"/>
                  </a:lnTo>
                  <a:lnTo>
                    <a:pt x="664464" y="2944368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097905" y="4906310"/>
            <a:ext cx="1745209" cy="1030520"/>
            <a:chOff x="4097905" y="4906310"/>
            <a:chExt cx="1745209" cy="1030520"/>
          </a:xfrm>
        </p:grpSpPr>
        <p:grpSp>
          <p:nvGrpSpPr>
            <p:cNvPr id="123" name="グループ化 122"/>
            <p:cNvGrpSpPr/>
            <p:nvPr/>
          </p:nvGrpSpPr>
          <p:grpSpPr>
            <a:xfrm>
              <a:off x="4097905" y="5129025"/>
              <a:ext cx="1745209" cy="807805"/>
              <a:chOff x="677975" y="1920240"/>
              <a:chExt cx="6795721" cy="3145536"/>
            </a:xfrm>
          </p:grpSpPr>
          <p:sp>
            <p:nvSpPr>
              <p:cNvPr id="124" name="フリーフォーム 123"/>
              <p:cNvSpPr/>
              <p:nvPr/>
            </p:nvSpPr>
            <p:spPr bwMode="auto">
              <a:xfrm>
                <a:off x="5212080" y="2645664"/>
                <a:ext cx="896112" cy="1542288"/>
              </a:xfrm>
              <a:custGeom>
                <a:avLst/>
                <a:gdLst>
                  <a:gd name="connsiteX0" fmla="*/ 829056 w 896112"/>
                  <a:gd name="connsiteY0" fmla="*/ 0 h 1542288"/>
                  <a:gd name="connsiteX1" fmla="*/ 316992 w 896112"/>
                  <a:gd name="connsiteY1" fmla="*/ 30480 h 1542288"/>
                  <a:gd name="connsiteX2" fmla="*/ 164592 w 896112"/>
                  <a:gd name="connsiteY2" fmla="*/ 390144 h 1542288"/>
                  <a:gd name="connsiteX3" fmla="*/ 0 w 896112"/>
                  <a:gd name="connsiteY3" fmla="*/ 792480 h 1542288"/>
                  <a:gd name="connsiteX4" fmla="*/ 91440 w 896112"/>
                  <a:gd name="connsiteY4" fmla="*/ 1249680 h 1542288"/>
                  <a:gd name="connsiteX5" fmla="*/ 384048 w 896112"/>
                  <a:gd name="connsiteY5" fmla="*/ 1542288 h 1542288"/>
                  <a:gd name="connsiteX6" fmla="*/ 493776 w 896112"/>
                  <a:gd name="connsiteY6" fmla="*/ 1402080 h 1542288"/>
                  <a:gd name="connsiteX7" fmla="*/ 402336 w 896112"/>
                  <a:gd name="connsiteY7" fmla="*/ 731520 h 1542288"/>
                  <a:gd name="connsiteX8" fmla="*/ 896112 w 896112"/>
                  <a:gd name="connsiteY8" fmla="*/ 670560 h 1542288"/>
                  <a:gd name="connsiteX9" fmla="*/ 829056 w 896112"/>
                  <a:gd name="connsiteY9" fmla="*/ 0 h 154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96112" h="1542288">
                    <a:moveTo>
                      <a:pt x="829056" y="0"/>
                    </a:moveTo>
                    <a:lnTo>
                      <a:pt x="316992" y="30480"/>
                    </a:lnTo>
                    <a:lnTo>
                      <a:pt x="164592" y="390144"/>
                    </a:lnTo>
                    <a:lnTo>
                      <a:pt x="0" y="792480"/>
                    </a:lnTo>
                    <a:lnTo>
                      <a:pt x="91440" y="1249680"/>
                    </a:lnTo>
                    <a:lnTo>
                      <a:pt x="384048" y="1542288"/>
                    </a:lnTo>
                    <a:lnTo>
                      <a:pt x="493776" y="1402080"/>
                    </a:lnTo>
                    <a:lnTo>
                      <a:pt x="402336" y="731520"/>
                    </a:lnTo>
                    <a:lnTo>
                      <a:pt x="896112" y="670560"/>
                    </a:lnTo>
                    <a:lnTo>
                      <a:pt x="829056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 124"/>
              <p:cNvSpPr/>
              <p:nvPr/>
            </p:nvSpPr>
            <p:spPr bwMode="auto">
              <a:xfrm>
                <a:off x="2901696" y="2194560"/>
                <a:ext cx="2743200" cy="1645920"/>
              </a:xfrm>
              <a:custGeom>
                <a:avLst/>
                <a:gdLst>
                  <a:gd name="connsiteX0" fmla="*/ 121920 w 2743200"/>
                  <a:gd name="connsiteY0" fmla="*/ 207264 h 1645920"/>
                  <a:gd name="connsiteX1" fmla="*/ 0 w 2743200"/>
                  <a:gd name="connsiteY1" fmla="*/ 316992 h 1645920"/>
                  <a:gd name="connsiteX2" fmla="*/ 36576 w 2743200"/>
                  <a:gd name="connsiteY2" fmla="*/ 1609344 h 1645920"/>
                  <a:gd name="connsiteX3" fmla="*/ 158496 w 2743200"/>
                  <a:gd name="connsiteY3" fmla="*/ 1645920 h 1645920"/>
                  <a:gd name="connsiteX4" fmla="*/ 2712720 w 2743200"/>
                  <a:gd name="connsiteY4" fmla="*/ 1438656 h 1645920"/>
                  <a:gd name="connsiteX5" fmla="*/ 2743200 w 2743200"/>
                  <a:gd name="connsiteY5" fmla="*/ 1328928 h 1645920"/>
                  <a:gd name="connsiteX6" fmla="*/ 2633472 w 2743200"/>
                  <a:gd name="connsiteY6" fmla="*/ 140208 h 1645920"/>
                  <a:gd name="connsiteX7" fmla="*/ 2578608 w 2743200"/>
                  <a:gd name="connsiteY7" fmla="*/ 18288 h 1645920"/>
                  <a:gd name="connsiteX8" fmla="*/ 2493264 w 2743200"/>
                  <a:gd name="connsiteY8" fmla="*/ 0 h 1645920"/>
                  <a:gd name="connsiteX9" fmla="*/ 121920 w 2743200"/>
                  <a:gd name="connsiteY9" fmla="*/ 207264 h 164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43200" h="1645920">
                    <a:moveTo>
                      <a:pt x="121920" y="207264"/>
                    </a:moveTo>
                    <a:lnTo>
                      <a:pt x="0" y="316992"/>
                    </a:lnTo>
                    <a:lnTo>
                      <a:pt x="36576" y="1609344"/>
                    </a:lnTo>
                    <a:lnTo>
                      <a:pt x="158496" y="1645920"/>
                    </a:lnTo>
                    <a:lnTo>
                      <a:pt x="2712720" y="1438656"/>
                    </a:lnTo>
                    <a:lnTo>
                      <a:pt x="2743200" y="1328928"/>
                    </a:lnTo>
                    <a:lnTo>
                      <a:pt x="2633472" y="140208"/>
                    </a:lnTo>
                    <a:lnTo>
                      <a:pt x="2578608" y="18288"/>
                    </a:lnTo>
                    <a:lnTo>
                      <a:pt x="2493264" y="0"/>
                    </a:lnTo>
                    <a:lnTo>
                      <a:pt x="121920" y="207264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 125"/>
              <p:cNvSpPr/>
              <p:nvPr/>
            </p:nvSpPr>
            <p:spPr bwMode="auto">
              <a:xfrm>
                <a:off x="2987040" y="2993136"/>
                <a:ext cx="201168" cy="219456"/>
              </a:xfrm>
              <a:custGeom>
                <a:avLst/>
                <a:gdLst>
                  <a:gd name="connsiteX0" fmla="*/ 48768 w 201168"/>
                  <a:gd name="connsiteY0" fmla="*/ 6096 h 219456"/>
                  <a:gd name="connsiteX1" fmla="*/ 0 w 201168"/>
                  <a:gd name="connsiteY1" fmla="*/ 109728 h 219456"/>
                  <a:gd name="connsiteX2" fmla="*/ 54864 w 201168"/>
                  <a:gd name="connsiteY2" fmla="*/ 219456 h 219456"/>
                  <a:gd name="connsiteX3" fmla="*/ 164592 w 201168"/>
                  <a:gd name="connsiteY3" fmla="*/ 201168 h 219456"/>
                  <a:gd name="connsiteX4" fmla="*/ 201168 w 201168"/>
                  <a:gd name="connsiteY4" fmla="*/ 73152 h 219456"/>
                  <a:gd name="connsiteX5" fmla="*/ 158496 w 201168"/>
                  <a:gd name="connsiteY5" fmla="*/ 0 h 219456"/>
                  <a:gd name="connsiteX6" fmla="*/ 48768 w 201168"/>
                  <a:gd name="connsiteY6" fmla="*/ 6096 h 21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68" h="219456">
                    <a:moveTo>
                      <a:pt x="48768" y="6096"/>
                    </a:moveTo>
                    <a:lnTo>
                      <a:pt x="0" y="109728"/>
                    </a:lnTo>
                    <a:lnTo>
                      <a:pt x="54864" y="219456"/>
                    </a:lnTo>
                    <a:lnTo>
                      <a:pt x="164592" y="201168"/>
                    </a:lnTo>
                    <a:lnTo>
                      <a:pt x="201168" y="73152"/>
                    </a:lnTo>
                    <a:lnTo>
                      <a:pt x="158496" y="0"/>
                    </a:lnTo>
                    <a:lnTo>
                      <a:pt x="48768" y="6096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 126"/>
              <p:cNvSpPr/>
              <p:nvPr/>
            </p:nvSpPr>
            <p:spPr bwMode="auto">
              <a:xfrm>
                <a:off x="4986528" y="1920240"/>
                <a:ext cx="2487168" cy="3066288"/>
              </a:xfrm>
              <a:custGeom>
                <a:avLst/>
                <a:gdLst>
                  <a:gd name="connsiteX0" fmla="*/ 2389632 w 2487168"/>
                  <a:gd name="connsiteY0" fmla="*/ 3066288 h 3066288"/>
                  <a:gd name="connsiteX1" fmla="*/ 1737360 w 2487168"/>
                  <a:gd name="connsiteY1" fmla="*/ 2731008 h 3066288"/>
                  <a:gd name="connsiteX2" fmla="*/ 1109472 w 2487168"/>
                  <a:gd name="connsiteY2" fmla="*/ 2487168 h 3066288"/>
                  <a:gd name="connsiteX3" fmla="*/ 890016 w 2487168"/>
                  <a:gd name="connsiteY3" fmla="*/ 2249424 h 3066288"/>
                  <a:gd name="connsiteX4" fmla="*/ 640080 w 2487168"/>
                  <a:gd name="connsiteY4" fmla="*/ 1804416 h 3066288"/>
                  <a:gd name="connsiteX5" fmla="*/ 426720 w 2487168"/>
                  <a:gd name="connsiteY5" fmla="*/ 1652016 h 3066288"/>
                  <a:gd name="connsiteX6" fmla="*/ 176784 w 2487168"/>
                  <a:gd name="connsiteY6" fmla="*/ 1408176 h 3066288"/>
                  <a:gd name="connsiteX7" fmla="*/ 18288 w 2487168"/>
                  <a:gd name="connsiteY7" fmla="*/ 1219200 h 3066288"/>
                  <a:gd name="connsiteX8" fmla="*/ 0 w 2487168"/>
                  <a:gd name="connsiteY8" fmla="*/ 1024128 h 3066288"/>
                  <a:gd name="connsiteX9" fmla="*/ 164592 w 2487168"/>
                  <a:gd name="connsiteY9" fmla="*/ 920496 h 3066288"/>
                  <a:gd name="connsiteX10" fmla="*/ 426720 w 2487168"/>
                  <a:gd name="connsiteY10" fmla="*/ 999744 h 3066288"/>
                  <a:gd name="connsiteX11" fmla="*/ 914400 w 2487168"/>
                  <a:gd name="connsiteY11" fmla="*/ 1207008 h 3066288"/>
                  <a:gd name="connsiteX12" fmla="*/ 944880 w 2487168"/>
                  <a:gd name="connsiteY12" fmla="*/ 780288 h 3066288"/>
                  <a:gd name="connsiteX13" fmla="*/ 896112 w 2487168"/>
                  <a:gd name="connsiteY13" fmla="*/ 554736 h 3066288"/>
                  <a:gd name="connsiteX14" fmla="*/ 640080 w 2487168"/>
                  <a:gd name="connsiteY14" fmla="*/ 353568 h 3066288"/>
                  <a:gd name="connsiteX15" fmla="*/ 432816 w 2487168"/>
                  <a:gd name="connsiteY15" fmla="*/ 268224 h 3066288"/>
                  <a:gd name="connsiteX16" fmla="*/ 85344 w 2487168"/>
                  <a:gd name="connsiteY16" fmla="*/ 237744 h 3066288"/>
                  <a:gd name="connsiteX17" fmla="*/ 36576 w 2487168"/>
                  <a:gd name="connsiteY17" fmla="*/ 152400 h 3066288"/>
                  <a:gd name="connsiteX18" fmla="*/ 109728 w 2487168"/>
                  <a:gd name="connsiteY18" fmla="*/ 48768 h 3066288"/>
                  <a:gd name="connsiteX19" fmla="*/ 560832 w 2487168"/>
                  <a:gd name="connsiteY19" fmla="*/ 0 h 3066288"/>
                  <a:gd name="connsiteX20" fmla="*/ 1072896 w 2487168"/>
                  <a:gd name="connsiteY20" fmla="*/ 121920 h 3066288"/>
                  <a:gd name="connsiteX21" fmla="*/ 1231392 w 2487168"/>
                  <a:gd name="connsiteY21" fmla="*/ 237744 h 3066288"/>
                  <a:gd name="connsiteX22" fmla="*/ 1749552 w 2487168"/>
                  <a:gd name="connsiteY22" fmla="*/ 975360 h 3066288"/>
                  <a:gd name="connsiteX23" fmla="*/ 2487168 w 2487168"/>
                  <a:gd name="connsiteY23" fmla="*/ 1889760 h 3066288"/>
                  <a:gd name="connsiteX0" fmla="*/ 2389632 w 2487168"/>
                  <a:gd name="connsiteY0" fmla="*/ 3066288 h 3066288"/>
                  <a:gd name="connsiteX1" fmla="*/ 1737360 w 2487168"/>
                  <a:gd name="connsiteY1" fmla="*/ 2731008 h 3066288"/>
                  <a:gd name="connsiteX2" fmla="*/ 1109472 w 2487168"/>
                  <a:gd name="connsiteY2" fmla="*/ 2487168 h 3066288"/>
                  <a:gd name="connsiteX3" fmla="*/ 890016 w 2487168"/>
                  <a:gd name="connsiteY3" fmla="*/ 2249424 h 3066288"/>
                  <a:gd name="connsiteX4" fmla="*/ 640080 w 2487168"/>
                  <a:gd name="connsiteY4" fmla="*/ 1804416 h 3066288"/>
                  <a:gd name="connsiteX5" fmla="*/ 426720 w 2487168"/>
                  <a:gd name="connsiteY5" fmla="*/ 1652016 h 3066288"/>
                  <a:gd name="connsiteX6" fmla="*/ 176784 w 2487168"/>
                  <a:gd name="connsiteY6" fmla="*/ 1408176 h 3066288"/>
                  <a:gd name="connsiteX7" fmla="*/ 18288 w 2487168"/>
                  <a:gd name="connsiteY7" fmla="*/ 1219200 h 3066288"/>
                  <a:gd name="connsiteX8" fmla="*/ 0 w 2487168"/>
                  <a:gd name="connsiteY8" fmla="*/ 1024128 h 3066288"/>
                  <a:gd name="connsiteX9" fmla="*/ 164592 w 2487168"/>
                  <a:gd name="connsiteY9" fmla="*/ 920496 h 3066288"/>
                  <a:gd name="connsiteX10" fmla="*/ 426720 w 2487168"/>
                  <a:gd name="connsiteY10" fmla="*/ 999744 h 3066288"/>
                  <a:gd name="connsiteX11" fmla="*/ 950976 w 2487168"/>
                  <a:gd name="connsiteY11" fmla="*/ 1322832 h 3066288"/>
                  <a:gd name="connsiteX12" fmla="*/ 944880 w 2487168"/>
                  <a:gd name="connsiteY12" fmla="*/ 780288 h 3066288"/>
                  <a:gd name="connsiteX13" fmla="*/ 896112 w 2487168"/>
                  <a:gd name="connsiteY13" fmla="*/ 554736 h 3066288"/>
                  <a:gd name="connsiteX14" fmla="*/ 640080 w 2487168"/>
                  <a:gd name="connsiteY14" fmla="*/ 353568 h 3066288"/>
                  <a:gd name="connsiteX15" fmla="*/ 432816 w 2487168"/>
                  <a:gd name="connsiteY15" fmla="*/ 268224 h 3066288"/>
                  <a:gd name="connsiteX16" fmla="*/ 85344 w 2487168"/>
                  <a:gd name="connsiteY16" fmla="*/ 237744 h 3066288"/>
                  <a:gd name="connsiteX17" fmla="*/ 36576 w 2487168"/>
                  <a:gd name="connsiteY17" fmla="*/ 152400 h 3066288"/>
                  <a:gd name="connsiteX18" fmla="*/ 109728 w 2487168"/>
                  <a:gd name="connsiteY18" fmla="*/ 48768 h 3066288"/>
                  <a:gd name="connsiteX19" fmla="*/ 560832 w 2487168"/>
                  <a:gd name="connsiteY19" fmla="*/ 0 h 3066288"/>
                  <a:gd name="connsiteX20" fmla="*/ 1072896 w 2487168"/>
                  <a:gd name="connsiteY20" fmla="*/ 121920 h 3066288"/>
                  <a:gd name="connsiteX21" fmla="*/ 1231392 w 2487168"/>
                  <a:gd name="connsiteY21" fmla="*/ 237744 h 3066288"/>
                  <a:gd name="connsiteX22" fmla="*/ 1749552 w 2487168"/>
                  <a:gd name="connsiteY22" fmla="*/ 975360 h 3066288"/>
                  <a:gd name="connsiteX23" fmla="*/ 2487168 w 2487168"/>
                  <a:gd name="connsiteY23" fmla="*/ 1889760 h 306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87168" h="3066288">
                    <a:moveTo>
                      <a:pt x="2389632" y="3066288"/>
                    </a:moveTo>
                    <a:lnTo>
                      <a:pt x="1737360" y="2731008"/>
                    </a:lnTo>
                    <a:lnTo>
                      <a:pt x="1109472" y="2487168"/>
                    </a:lnTo>
                    <a:lnTo>
                      <a:pt x="890016" y="2249424"/>
                    </a:lnTo>
                    <a:lnTo>
                      <a:pt x="640080" y="1804416"/>
                    </a:lnTo>
                    <a:lnTo>
                      <a:pt x="426720" y="1652016"/>
                    </a:lnTo>
                    <a:lnTo>
                      <a:pt x="176784" y="1408176"/>
                    </a:lnTo>
                    <a:lnTo>
                      <a:pt x="18288" y="1219200"/>
                    </a:lnTo>
                    <a:lnTo>
                      <a:pt x="0" y="1024128"/>
                    </a:lnTo>
                    <a:lnTo>
                      <a:pt x="164592" y="920496"/>
                    </a:lnTo>
                    <a:lnTo>
                      <a:pt x="426720" y="999744"/>
                    </a:lnTo>
                    <a:lnTo>
                      <a:pt x="950976" y="1322832"/>
                    </a:lnTo>
                    <a:lnTo>
                      <a:pt x="944880" y="780288"/>
                    </a:lnTo>
                    <a:lnTo>
                      <a:pt x="896112" y="554736"/>
                    </a:lnTo>
                    <a:lnTo>
                      <a:pt x="640080" y="353568"/>
                    </a:lnTo>
                    <a:lnTo>
                      <a:pt x="432816" y="268224"/>
                    </a:lnTo>
                    <a:lnTo>
                      <a:pt x="85344" y="237744"/>
                    </a:lnTo>
                    <a:lnTo>
                      <a:pt x="36576" y="152400"/>
                    </a:lnTo>
                    <a:lnTo>
                      <a:pt x="109728" y="48768"/>
                    </a:lnTo>
                    <a:lnTo>
                      <a:pt x="560832" y="0"/>
                    </a:lnTo>
                    <a:lnTo>
                      <a:pt x="1072896" y="121920"/>
                    </a:lnTo>
                    <a:lnTo>
                      <a:pt x="1231392" y="237744"/>
                    </a:lnTo>
                    <a:lnTo>
                      <a:pt x="1749552" y="975360"/>
                    </a:lnTo>
                    <a:lnTo>
                      <a:pt x="2487168" y="188976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" name="フリーフォーム 127"/>
              <p:cNvSpPr/>
              <p:nvPr/>
            </p:nvSpPr>
            <p:spPr bwMode="auto">
              <a:xfrm>
                <a:off x="5955792" y="3182112"/>
                <a:ext cx="408432" cy="103632"/>
              </a:xfrm>
              <a:custGeom>
                <a:avLst/>
                <a:gdLst>
                  <a:gd name="connsiteX0" fmla="*/ 0 w 408432"/>
                  <a:gd name="connsiteY0" fmla="*/ 67056 h 103632"/>
                  <a:gd name="connsiteX1" fmla="*/ 188976 w 408432"/>
                  <a:gd name="connsiteY1" fmla="*/ 103632 h 103632"/>
                  <a:gd name="connsiteX2" fmla="*/ 408432 w 408432"/>
                  <a:gd name="connsiteY2" fmla="*/ 0 h 103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8432" h="103632">
                    <a:moveTo>
                      <a:pt x="0" y="67056"/>
                    </a:moveTo>
                    <a:lnTo>
                      <a:pt x="188976" y="103632"/>
                    </a:lnTo>
                    <a:lnTo>
                      <a:pt x="408432" y="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" name="フリーフォーム 128"/>
              <p:cNvSpPr/>
              <p:nvPr/>
            </p:nvSpPr>
            <p:spPr bwMode="auto">
              <a:xfrm>
                <a:off x="5736336" y="3706368"/>
                <a:ext cx="1615440" cy="1207008"/>
              </a:xfrm>
              <a:custGeom>
                <a:avLst/>
                <a:gdLst>
                  <a:gd name="connsiteX0" fmla="*/ 0 w 1615440"/>
                  <a:gd name="connsiteY0" fmla="*/ 0 h 1207008"/>
                  <a:gd name="connsiteX1" fmla="*/ 280416 w 1615440"/>
                  <a:gd name="connsiteY1" fmla="*/ 438912 h 1207008"/>
                  <a:gd name="connsiteX2" fmla="*/ 969264 w 1615440"/>
                  <a:gd name="connsiteY2" fmla="*/ 774192 h 1207008"/>
                  <a:gd name="connsiteX3" fmla="*/ 1578864 w 1615440"/>
                  <a:gd name="connsiteY3" fmla="*/ 1072896 h 1207008"/>
                  <a:gd name="connsiteX4" fmla="*/ 1615440 w 1615440"/>
                  <a:gd name="connsiteY4" fmla="*/ 1207008 h 1207008"/>
                  <a:gd name="connsiteX5" fmla="*/ 1560576 w 1615440"/>
                  <a:gd name="connsiteY5" fmla="*/ 1176528 h 1207008"/>
                  <a:gd name="connsiteX6" fmla="*/ 1542288 w 1615440"/>
                  <a:gd name="connsiteY6" fmla="*/ 1164336 h 1207008"/>
                  <a:gd name="connsiteX7" fmla="*/ 536448 w 1615440"/>
                  <a:gd name="connsiteY7" fmla="*/ 701040 h 1207008"/>
                  <a:gd name="connsiteX8" fmla="*/ 304800 w 1615440"/>
                  <a:gd name="connsiteY8" fmla="*/ 573024 h 1207008"/>
                  <a:gd name="connsiteX9" fmla="*/ 134112 w 1615440"/>
                  <a:gd name="connsiteY9" fmla="*/ 359664 h 1207008"/>
                  <a:gd name="connsiteX10" fmla="*/ 0 w 1615440"/>
                  <a:gd name="connsiteY10" fmla="*/ 0 h 1207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15440" h="1207008">
                    <a:moveTo>
                      <a:pt x="0" y="0"/>
                    </a:moveTo>
                    <a:lnTo>
                      <a:pt x="280416" y="438912"/>
                    </a:lnTo>
                    <a:lnTo>
                      <a:pt x="969264" y="774192"/>
                    </a:lnTo>
                    <a:lnTo>
                      <a:pt x="1578864" y="1072896"/>
                    </a:lnTo>
                    <a:lnTo>
                      <a:pt x="1615440" y="1207008"/>
                    </a:lnTo>
                    <a:cubicBezTo>
                      <a:pt x="1597152" y="1196848"/>
                      <a:pt x="1578647" y="1187069"/>
                      <a:pt x="1560576" y="1176528"/>
                    </a:cubicBezTo>
                    <a:cubicBezTo>
                      <a:pt x="1554248" y="1172836"/>
                      <a:pt x="1542288" y="1164336"/>
                      <a:pt x="1542288" y="1164336"/>
                    </a:cubicBezTo>
                    <a:lnTo>
                      <a:pt x="536448" y="701040"/>
                    </a:lnTo>
                    <a:lnTo>
                      <a:pt x="304800" y="573024"/>
                    </a:lnTo>
                    <a:lnTo>
                      <a:pt x="134112" y="3596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 129"/>
              <p:cNvSpPr/>
              <p:nvPr/>
            </p:nvSpPr>
            <p:spPr bwMode="auto">
              <a:xfrm>
                <a:off x="677975" y="2121408"/>
                <a:ext cx="3066288" cy="2944368"/>
              </a:xfrm>
              <a:custGeom>
                <a:avLst/>
                <a:gdLst>
                  <a:gd name="connsiteX0" fmla="*/ 0 w 3066288"/>
                  <a:gd name="connsiteY0" fmla="*/ 2474976 h 2944368"/>
                  <a:gd name="connsiteX1" fmla="*/ 316992 w 3066288"/>
                  <a:gd name="connsiteY1" fmla="*/ 1743456 h 2944368"/>
                  <a:gd name="connsiteX2" fmla="*/ 1078992 w 3066288"/>
                  <a:gd name="connsiteY2" fmla="*/ 737616 h 2944368"/>
                  <a:gd name="connsiteX3" fmla="*/ 1597152 w 3066288"/>
                  <a:gd name="connsiteY3" fmla="*/ 566928 h 2944368"/>
                  <a:gd name="connsiteX4" fmla="*/ 1859280 w 3066288"/>
                  <a:gd name="connsiteY4" fmla="*/ 109728 h 2944368"/>
                  <a:gd name="connsiteX5" fmla="*/ 2225040 w 3066288"/>
                  <a:gd name="connsiteY5" fmla="*/ 12192 h 2944368"/>
                  <a:gd name="connsiteX6" fmla="*/ 2444496 w 3066288"/>
                  <a:gd name="connsiteY6" fmla="*/ 0 h 2944368"/>
                  <a:gd name="connsiteX7" fmla="*/ 2755392 w 3066288"/>
                  <a:gd name="connsiteY7" fmla="*/ 170688 h 2944368"/>
                  <a:gd name="connsiteX8" fmla="*/ 2773680 w 3066288"/>
                  <a:gd name="connsiteY8" fmla="*/ 249936 h 2944368"/>
                  <a:gd name="connsiteX9" fmla="*/ 2340864 w 3066288"/>
                  <a:gd name="connsiteY9" fmla="*/ 280416 h 2944368"/>
                  <a:gd name="connsiteX10" fmla="*/ 2218944 w 3066288"/>
                  <a:gd name="connsiteY10" fmla="*/ 396240 h 2944368"/>
                  <a:gd name="connsiteX11" fmla="*/ 2206752 w 3066288"/>
                  <a:gd name="connsiteY11" fmla="*/ 652272 h 2944368"/>
                  <a:gd name="connsiteX12" fmla="*/ 2042160 w 3066288"/>
                  <a:gd name="connsiteY12" fmla="*/ 877824 h 2944368"/>
                  <a:gd name="connsiteX13" fmla="*/ 2103120 w 3066288"/>
                  <a:gd name="connsiteY13" fmla="*/ 1438656 h 2944368"/>
                  <a:gd name="connsiteX14" fmla="*/ 2286000 w 3066288"/>
                  <a:gd name="connsiteY14" fmla="*/ 1682496 h 2944368"/>
                  <a:gd name="connsiteX15" fmla="*/ 2700528 w 3066288"/>
                  <a:gd name="connsiteY15" fmla="*/ 1652016 h 2944368"/>
                  <a:gd name="connsiteX16" fmla="*/ 3066288 w 3066288"/>
                  <a:gd name="connsiteY16" fmla="*/ 1670304 h 2944368"/>
                  <a:gd name="connsiteX17" fmla="*/ 2907792 w 3066288"/>
                  <a:gd name="connsiteY17" fmla="*/ 1932432 h 2944368"/>
                  <a:gd name="connsiteX18" fmla="*/ 2511552 w 3066288"/>
                  <a:gd name="connsiteY18" fmla="*/ 2109216 h 2944368"/>
                  <a:gd name="connsiteX19" fmla="*/ 1859280 w 3066288"/>
                  <a:gd name="connsiteY19" fmla="*/ 2371344 h 2944368"/>
                  <a:gd name="connsiteX20" fmla="*/ 1054608 w 3066288"/>
                  <a:gd name="connsiteY20" fmla="*/ 2749296 h 2944368"/>
                  <a:gd name="connsiteX21" fmla="*/ 664464 w 3066288"/>
                  <a:gd name="connsiteY21" fmla="*/ 2944368 h 2944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66288" h="2944368">
                    <a:moveTo>
                      <a:pt x="0" y="2474976"/>
                    </a:moveTo>
                    <a:lnTo>
                      <a:pt x="316992" y="1743456"/>
                    </a:lnTo>
                    <a:lnTo>
                      <a:pt x="1078992" y="737616"/>
                    </a:lnTo>
                    <a:lnTo>
                      <a:pt x="1597152" y="566928"/>
                    </a:lnTo>
                    <a:lnTo>
                      <a:pt x="1859280" y="109728"/>
                    </a:lnTo>
                    <a:lnTo>
                      <a:pt x="2225040" y="12192"/>
                    </a:lnTo>
                    <a:lnTo>
                      <a:pt x="2444496" y="0"/>
                    </a:lnTo>
                    <a:lnTo>
                      <a:pt x="2755392" y="170688"/>
                    </a:lnTo>
                    <a:lnTo>
                      <a:pt x="2773680" y="249936"/>
                    </a:lnTo>
                    <a:lnTo>
                      <a:pt x="2340864" y="280416"/>
                    </a:lnTo>
                    <a:lnTo>
                      <a:pt x="2218944" y="396240"/>
                    </a:lnTo>
                    <a:lnTo>
                      <a:pt x="2206752" y="652272"/>
                    </a:lnTo>
                    <a:lnTo>
                      <a:pt x="2042160" y="877824"/>
                    </a:lnTo>
                    <a:lnTo>
                      <a:pt x="2103120" y="1438656"/>
                    </a:lnTo>
                    <a:lnTo>
                      <a:pt x="2286000" y="1682496"/>
                    </a:lnTo>
                    <a:lnTo>
                      <a:pt x="2700528" y="1652016"/>
                    </a:lnTo>
                    <a:lnTo>
                      <a:pt x="3066288" y="1670304"/>
                    </a:lnTo>
                    <a:lnTo>
                      <a:pt x="2907792" y="1932432"/>
                    </a:lnTo>
                    <a:lnTo>
                      <a:pt x="2511552" y="2109216"/>
                    </a:lnTo>
                    <a:lnTo>
                      <a:pt x="1859280" y="2371344"/>
                    </a:lnTo>
                    <a:lnTo>
                      <a:pt x="1054608" y="2749296"/>
                    </a:lnTo>
                    <a:lnTo>
                      <a:pt x="664464" y="2944368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1" name="下矢印 130"/>
            <p:cNvSpPr/>
            <p:nvPr/>
          </p:nvSpPr>
          <p:spPr bwMode="auto">
            <a:xfrm rot="21389186">
              <a:off x="5161434" y="4906310"/>
              <a:ext cx="201745" cy="188086"/>
            </a:xfrm>
            <a:prstGeom prst="downArrow">
              <a:avLst>
                <a:gd name="adj1" fmla="val 50000"/>
                <a:gd name="adj2" fmla="val 42576"/>
              </a:avLst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2" name="グループ化 131"/>
          <p:cNvGrpSpPr/>
          <p:nvPr/>
        </p:nvGrpSpPr>
        <p:grpSpPr>
          <a:xfrm>
            <a:off x="4097905" y="1222253"/>
            <a:ext cx="1745209" cy="807805"/>
            <a:chOff x="677975" y="1920240"/>
            <a:chExt cx="6795721" cy="3145536"/>
          </a:xfrm>
        </p:grpSpPr>
        <p:sp>
          <p:nvSpPr>
            <p:cNvPr id="133" name="フリーフォーム 132"/>
            <p:cNvSpPr/>
            <p:nvPr/>
          </p:nvSpPr>
          <p:spPr bwMode="auto">
            <a:xfrm>
              <a:off x="5212080" y="2645664"/>
              <a:ext cx="896112" cy="1542288"/>
            </a:xfrm>
            <a:custGeom>
              <a:avLst/>
              <a:gdLst>
                <a:gd name="connsiteX0" fmla="*/ 829056 w 896112"/>
                <a:gd name="connsiteY0" fmla="*/ 0 h 1542288"/>
                <a:gd name="connsiteX1" fmla="*/ 316992 w 896112"/>
                <a:gd name="connsiteY1" fmla="*/ 30480 h 1542288"/>
                <a:gd name="connsiteX2" fmla="*/ 164592 w 896112"/>
                <a:gd name="connsiteY2" fmla="*/ 390144 h 1542288"/>
                <a:gd name="connsiteX3" fmla="*/ 0 w 896112"/>
                <a:gd name="connsiteY3" fmla="*/ 792480 h 1542288"/>
                <a:gd name="connsiteX4" fmla="*/ 91440 w 896112"/>
                <a:gd name="connsiteY4" fmla="*/ 1249680 h 1542288"/>
                <a:gd name="connsiteX5" fmla="*/ 384048 w 896112"/>
                <a:gd name="connsiteY5" fmla="*/ 1542288 h 1542288"/>
                <a:gd name="connsiteX6" fmla="*/ 493776 w 896112"/>
                <a:gd name="connsiteY6" fmla="*/ 1402080 h 1542288"/>
                <a:gd name="connsiteX7" fmla="*/ 402336 w 896112"/>
                <a:gd name="connsiteY7" fmla="*/ 731520 h 1542288"/>
                <a:gd name="connsiteX8" fmla="*/ 896112 w 896112"/>
                <a:gd name="connsiteY8" fmla="*/ 670560 h 1542288"/>
                <a:gd name="connsiteX9" fmla="*/ 829056 w 896112"/>
                <a:gd name="connsiteY9" fmla="*/ 0 h 1542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6112" h="1542288">
                  <a:moveTo>
                    <a:pt x="829056" y="0"/>
                  </a:moveTo>
                  <a:lnTo>
                    <a:pt x="316992" y="30480"/>
                  </a:lnTo>
                  <a:lnTo>
                    <a:pt x="164592" y="390144"/>
                  </a:lnTo>
                  <a:lnTo>
                    <a:pt x="0" y="792480"/>
                  </a:lnTo>
                  <a:lnTo>
                    <a:pt x="91440" y="1249680"/>
                  </a:lnTo>
                  <a:lnTo>
                    <a:pt x="384048" y="1542288"/>
                  </a:lnTo>
                  <a:lnTo>
                    <a:pt x="493776" y="1402080"/>
                  </a:lnTo>
                  <a:lnTo>
                    <a:pt x="402336" y="731520"/>
                  </a:lnTo>
                  <a:lnTo>
                    <a:pt x="896112" y="670560"/>
                  </a:lnTo>
                  <a:lnTo>
                    <a:pt x="829056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 133"/>
            <p:cNvSpPr/>
            <p:nvPr/>
          </p:nvSpPr>
          <p:spPr bwMode="auto">
            <a:xfrm>
              <a:off x="2901696" y="2194560"/>
              <a:ext cx="2743200" cy="1645920"/>
            </a:xfrm>
            <a:custGeom>
              <a:avLst/>
              <a:gdLst>
                <a:gd name="connsiteX0" fmla="*/ 121920 w 2743200"/>
                <a:gd name="connsiteY0" fmla="*/ 207264 h 1645920"/>
                <a:gd name="connsiteX1" fmla="*/ 0 w 2743200"/>
                <a:gd name="connsiteY1" fmla="*/ 316992 h 1645920"/>
                <a:gd name="connsiteX2" fmla="*/ 36576 w 2743200"/>
                <a:gd name="connsiteY2" fmla="*/ 1609344 h 1645920"/>
                <a:gd name="connsiteX3" fmla="*/ 158496 w 2743200"/>
                <a:gd name="connsiteY3" fmla="*/ 1645920 h 1645920"/>
                <a:gd name="connsiteX4" fmla="*/ 2712720 w 2743200"/>
                <a:gd name="connsiteY4" fmla="*/ 1438656 h 1645920"/>
                <a:gd name="connsiteX5" fmla="*/ 2743200 w 2743200"/>
                <a:gd name="connsiteY5" fmla="*/ 1328928 h 1645920"/>
                <a:gd name="connsiteX6" fmla="*/ 2633472 w 2743200"/>
                <a:gd name="connsiteY6" fmla="*/ 140208 h 1645920"/>
                <a:gd name="connsiteX7" fmla="*/ 2578608 w 2743200"/>
                <a:gd name="connsiteY7" fmla="*/ 18288 h 1645920"/>
                <a:gd name="connsiteX8" fmla="*/ 2493264 w 2743200"/>
                <a:gd name="connsiteY8" fmla="*/ 0 h 1645920"/>
                <a:gd name="connsiteX9" fmla="*/ 121920 w 2743200"/>
                <a:gd name="connsiteY9" fmla="*/ 207264 h 164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43200" h="1645920">
                  <a:moveTo>
                    <a:pt x="121920" y="207264"/>
                  </a:moveTo>
                  <a:lnTo>
                    <a:pt x="0" y="316992"/>
                  </a:lnTo>
                  <a:lnTo>
                    <a:pt x="36576" y="1609344"/>
                  </a:lnTo>
                  <a:lnTo>
                    <a:pt x="158496" y="1645920"/>
                  </a:lnTo>
                  <a:lnTo>
                    <a:pt x="2712720" y="1438656"/>
                  </a:lnTo>
                  <a:lnTo>
                    <a:pt x="2743200" y="1328928"/>
                  </a:lnTo>
                  <a:lnTo>
                    <a:pt x="2633472" y="140208"/>
                  </a:lnTo>
                  <a:lnTo>
                    <a:pt x="2578608" y="18288"/>
                  </a:lnTo>
                  <a:lnTo>
                    <a:pt x="2493264" y="0"/>
                  </a:lnTo>
                  <a:lnTo>
                    <a:pt x="121920" y="207264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 134"/>
            <p:cNvSpPr/>
            <p:nvPr/>
          </p:nvSpPr>
          <p:spPr bwMode="auto">
            <a:xfrm>
              <a:off x="2987040" y="2993136"/>
              <a:ext cx="201168" cy="219456"/>
            </a:xfrm>
            <a:custGeom>
              <a:avLst/>
              <a:gdLst>
                <a:gd name="connsiteX0" fmla="*/ 48768 w 201168"/>
                <a:gd name="connsiteY0" fmla="*/ 6096 h 219456"/>
                <a:gd name="connsiteX1" fmla="*/ 0 w 201168"/>
                <a:gd name="connsiteY1" fmla="*/ 109728 h 219456"/>
                <a:gd name="connsiteX2" fmla="*/ 54864 w 201168"/>
                <a:gd name="connsiteY2" fmla="*/ 219456 h 219456"/>
                <a:gd name="connsiteX3" fmla="*/ 164592 w 201168"/>
                <a:gd name="connsiteY3" fmla="*/ 201168 h 219456"/>
                <a:gd name="connsiteX4" fmla="*/ 201168 w 201168"/>
                <a:gd name="connsiteY4" fmla="*/ 73152 h 219456"/>
                <a:gd name="connsiteX5" fmla="*/ 158496 w 201168"/>
                <a:gd name="connsiteY5" fmla="*/ 0 h 219456"/>
                <a:gd name="connsiteX6" fmla="*/ 48768 w 201168"/>
                <a:gd name="connsiteY6" fmla="*/ 6096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68" h="219456">
                  <a:moveTo>
                    <a:pt x="48768" y="6096"/>
                  </a:moveTo>
                  <a:lnTo>
                    <a:pt x="0" y="109728"/>
                  </a:lnTo>
                  <a:lnTo>
                    <a:pt x="54864" y="219456"/>
                  </a:lnTo>
                  <a:lnTo>
                    <a:pt x="164592" y="201168"/>
                  </a:lnTo>
                  <a:lnTo>
                    <a:pt x="201168" y="73152"/>
                  </a:lnTo>
                  <a:lnTo>
                    <a:pt x="158496" y="0"/>
                  </a:lnTo>
                  <a:lnTo>
                    <a:pt x="48768" y="6096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 135"/>
            <p:cNvSpPr/>
            <p:nvPr/>
          </p:nvSpPr>
          <p:spPr bwMode="auto">
            <a:xfrm>
              <a:off x="4986528" y="1920240"/>
              <a:ext cx="2487168" cy="3066288"/>
            </a:xfrm>
            <a:custGeom>
              <a:avLst/>
              <a:gdLst>
                <a:gd name="connsiteX0" fmla="*/ 2389632 w 2487168"/>
                <a:gd name="connsiteY0" fmla="*/ 3066288 h 3066288"/>
                <a:gd name="connsiteX1" fmla="*/ 1737360 w 2487168"/>
                <a:gd name="connsiteY1" fmla="*/ 2731008 h 3066288"/>
                <a:gd name="connsiteX2" fmla="*/ 1109472 w 2487168"/>
                <a:gd name="connsiteY2" fmla="*/ 2487168 h 3066288"/>
                <a:gd name="connsiteX3" fmla="*/ 890016 w 2487168"/>
                <a:gd name="connsiteY3" fmla="*/ 2249424 h 3066288"/>
                <a:gd name="connsiteX4" fmla="*/ 640080 w 2487168"/>
                <a:gd name="connsiteY4" fmla="*/ 1804416 h 3066288"/>
                <a:gd name="connsiteX5" fmla="*/ 426720 w 2487168"/>
                <a:gd name="connsiteY5" fmla="*/ 1652016 h 3066288"/>
                <a:gd name="connsiteX6" fmla="*/ 176784 w 2487168"/>
                <a:gd name="connsiteY6" fmla="*/ 1408176 h 3066288"/>
                <a:gd name="connsiteX7" fmla="*/ 18288 w 2487168"/>
                <a:gd name="connsiteY7" fmla="*/ 1219200 h 3066288"/>
                <a:gd name="connsiteX8" fmla="*/ 0 w 2487168"/>
                <a:gd name="connsiteY8" fmla="*/ 1024128 h 3066288"/>
                <a:gd name="connsiteX9" fmla="*/ 164592 w 2487168"/>
                <a:gd name="connsiteY9" fmla="*/ 920496 h 3066288"/>
                <a:gd name="connsiteX10" fmla="*/ 426720 w 2487168"/>
                <a:gd name="connsiteY10" fmla="*/ 999744 h 3066288"/>
                <a:gd name="connsiteX11" fmla="*/ 914400 w 2487168"/>
                <a:gd name="connsiteY11" fmla="*/ 1207008 h 3066288"/>
                <a:gd name="connsiteX12" fmla="*/ 944880 w 2487168"/>
                <a:gd name="connsiteY12" fmla="*/ 780288 h 3066288"/>
                <a:gd name="connsiteX13" fmla="*/ 896112 w 2487168"/>
                <a:gd name="connsiteY13" fmla="*/ 554736 h 3066288"/>
                <a:gd name="connsiteX14" fmla="*/ 640080 w 2487168"/>
                <a:gd name="connsiteY14" fmla="*/ 353568 h 3066288"/>
                <a:gd name="connsiteX15" fmla="*/ 432816 w 2487168"/>
                <a:gd name="connsiteY15" fmla="*/ 268224 h 3066288"/>
                <a:gd name="connsiteX16" fmla="*/ 85344 w 2487168"/>
                <a:gd name="connsiteY16" fmla="*/ 237744 h 3066288"/>
                <a:gd name="connsiteX17" fmla="*/ 36576 w 2487168"/>
                <a:gd name="connsiteY17" fmla="*/ 152400 h 3066288"/>
                <a:gd name="connsiteX18" fmla="*/ 109728 w 2487168"/>
                <a:gd name="connsiteY18" fmla="*/ 48768 h 3066288"/>
                <a:gd name="connsiteX19" fmla="*/ 560832 w 2487168"/>
                <a:gd name="connsiteY19" fmla="*/ 0 h 3066288"/>
                <a:gd name="connsiteX20" fmla="*/ 1072896 w 2487168"/>
                <a:gd name="connsiteY20" fmla="*/ 121920 h 3066288"/>
                <a:gd name="connsiteX21" fmla="*/ 1231392 w 2487168"/>
                <a:gd name="connsiteY21" fmla="*/ 237744 h 3066288"/>
                <a:gd name="connsiteX22" fmla="*/ 1749552 w 2487168"/>
                <a:gd name="connsiteY22" fmla="*/ 975360 h 3066288"/>
                <a:gd name="connsiteX23" fmla="*/ 2487168 w 2487168"/>
                <a:gd name="connsiteY23" fmla="*/ 1889760 h 3066288"/>
                <a:gd name="connsiteX0" fmla="*/ 2389632 w 2487168"/>
                <a:gd name="connsiteY0" fmla="*/ 3066288 h 3066288"/>
                <a:gd name="connsiteX1" fmla="*/ 1737360 w 2487168"/>
                <a:gd name="connsiteY1" fmla="*/ 2731008 h 3066288"/>
                <a:gd name="connsiteX2" fmla="*/ 1109472 w 2487168"/>
                <a:gd name="connsiteY2" fmla="*/ 2487168 h 3066288"/>
                <a:gd name="connsiteX3" fmla="*/ 890016 w 2487168"/>
                <a:gd name="connsiteY3" fmla="*/ 2249424 h 3066288"/>
                <a:gd name="connsiteX4" fmla="*/ 640080 w 2487168"/>
                <a:gd name="connsiteY4" fmla="*/ 1804416 h 3066288"/>
                <a:gd name="connsiteX5" fmla="*/ 426720 w 2487168"/>
                <a:gd name="connsiteY5" fmla="*/ 1652016 h 3066288"/>
                <a:gd name="connsiteX6" fmla="*/ 176784 w 2487168"/>
                <a:gd name="connsiteY6" fmla="*/ 1408176 h 3066288"/>
                <a:gd name="connsiteX7" fmla="*/ 18288 w 2487168"/>
                <a:gd name="connsiteY7" fmla="*/ 1219200 h 3066288"/>
                <a:gd name="connsiteX8" fmla="*/ 0 w 2487168"/>
                <a:gd name="connsiteY8" fmla="*/ 1024128 h 3066288"/>
                <a:gd name="connsiteX9" fmla="*/ 164592 w 2487168"/>
                <a:gd name="connsiteY9" fmla="*/ 920496 h 3066288"/>
                <a:gd name="connsiteX10" fmla="*/ 426720 w 2487168"/>
                <a:gd name="connsiteY10" fmla="*/ 999744 h 3066288"/>
                <a:gd name="connsiteX11" fmla="*/ 950976 w 2487168"/>
                <a:gd name="connsiteY11" fmla="*/ 1322832 h 3066288"/>
                <a:gd name="connsiteX12" fmla="*/ 944880 w 2487168"/>
                <a:gd name="connsiteY12" fmla="*/ 780288 h 3066288"/>
                <a:gd name="connsiteX13" fmla="*/ 896112 w 2487168"/>
                <a:gd name="connsiteY13" fmla="*/ 554736 h 3066288"/>
                <a:gd name="connsiteX14" fmla="*/ 640080 w 2487168"/>
                <a:gd name="connsiteY14" fmla="*/ 353568 h 3066288"/>
                <a:gd name="connsiteX15" fmla="*/ 432816 w 2487168"/>
                <a:gd name="connsiteY15" fmla="*/ 268224 h 3066288"/>
                <a:gd name="connsiteX16" fmla="*/ 85344 w 2487168"/>
                <a:gd name="connsiteY16" fmla="*/ 237744 h 3066288"/>
                <a:gd name="connsiteX17" fmla="*/ 36576 w 2487168"/>
                <a:gd name="connsiteY17" fmla="*/ 152400 h 3066288"/>
                <a:gd name="connsiteX18" fmla="*/ 109728 w 2487168"/>
                <a:gd name="connsiteY18" fmla="*/ 48768 h 3066288"/>
                <a:gd name="connsiteX19" fmla="*/ 560832 w 2487168"/>
                <a:gd name="connsiteY19" fmla="*/ 0 h 3066288"/>
                <a:gd name="connsiteX20" fmla="*/ 1072896 w 2487168"/>
                <a:gd name="connsiteY20" fmla="*/ 121920 h 3066288"/>
                <a:gd name="connsiteX21" fmla="*/ 1231392 w 2487168"/>
                <a:gd name="connsiteY21" fmla="*/ 237744 h 3066288"/>
                <a:gd name="connsiteX22" fmla="*/ 1749552 w 2487168"/>
                <a:gd name="connsiteY22" fmla="*/ 975360 h 3066288"/>
                <a:gd name="connsiteX23" fmla="*/ 2487168 w 2487168"/>
                <a:gd name="connsiteY23" fmla="*/ 1889760 h 3066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87168" h="3066288">
                  <a:moveTo>
                    <a:pt x="2389632" y="3066288"/>
                  </a:moveTo>
                  <a:lnTo>
                    <a:pt x="1737360" y="2731008"/>
                  </a:lnTo>
                  <a:lnTo>
                    <a:pt x="1109472" y="2487168"/>
                  </a:lnTo>
                  <a:lnTo>
                    <a:pt x="890016" y="2249424"/>
                  </a:lnTo>
                  <a:lnTo>
                    <a:pt x="640080" y="1804416"/>
                  </a:lnTo>
                  <a:lnTo>
                    <a:pt x="426720" y="1652016"/>
                  </a:lnTo>
                  <a:lnTo>
                    <a:pt x="176784" y="1408176"/>
                  </a:lnTo>
                  <a:lnTo>
                    <a:pt x="18288" y="1219200"/>
                  </a:lnTo>
                  <a:lnTo>
                    <a:pt x="0" y="1024128"/>
                  </a:lnTo>
                  <a:lnTo>
                    <a:pt x="164592" y="920496"/>
                  </a:lnTo>
                  <a:lnTo>
                    <a:pt x="426720" y="999744"/>
                  </a:lnTo>
                  <a:lnTo>
                    <a:pt x="950976" y="1322832"/>
                  </a:lnTo>
                  <a:lnTo>
                    <a:pt x="944880" y="780288"/>
                  </a:lnTo>
                  <a:lnTo>
                    <a:pt x="896112" y="554736"/>
                  </a:lnTo>
                  <a:lnTo>
                    <a:pt x="640080" y="353568"/>
                  </a:lnTo>
                  <a:lnTo>
                    <a:pt x="432816" y="268224"/>
                  </a:lnTo>
                  <a:lnTo>
                    <a:pt x="85344" y="237744"/>
                  </a:lnTo>
                  <a:lnTo>
                    <a:pt x="36576" y="152400"/>
                  </a:lnTo>
                  <a:lnTo>
                    <a:pt x="109728" y="48768"/>
                  </a:lnTo>
                  <a:lnTo>
                    <a:pt x="560832" y="0"/>
                  </a:lnTo>
                  <a:lnTo>
                    <a:pt x="1072896" y="121920"/>
                  </a:lnTo>
                  <a:lnTo>
                    <a:pt x="1231392" y="237744"/>
                  </a:lnTo>
                  <a:lnTo>
                    <a:pt x="1749552" y="975360"/>
                  </a:lnTo>
                  <a:lnTo>
                    <a:pt x="2487168" y="188976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" name="フリーフォーム 136"/>
            <p:cNvSpPr/>
            <p:nvPr/>
          </p:nvSpPr>
          <p:spPr bwMode="auto">
            <a:xfrm>
              <a:off x="5955792" y="3182112"/>
              <a:ext cx="408432" cy="103632"/>
            </a:xfrm>
            <a:custGeom>
              <a:avLst/>
              <a:gdLst>
                <a:gd name="connsiteX0" fmla="*/ 0 w 408432"/>
                <a:gd name="connsiteY0" fmla="*/ 67056 h 103632"/>
                <a:gd name="connsiteX1" fmla="*/ 188976 w 408432"/>
                <a:gd name="connsiteY1" fmla="*/ 103632 h 103632"/>
                <a:gd name="connsiteX2" fmla="*/ 408432 w 408432"/>
                <a:gd name="connsiteY2" fmla="*/ 0 h 103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8432" h="103632">
                  <a:moveTo>
                    <a:pt x="0" y="67056"/>
                  </a:moveTo>
                  <a:lnTo>
                    <a:pt x="188976" y="103632"/>
                  </a:lnTo>
                  <a:lnTo>
                    <a:pt x="408432" y="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" name="フリーフォーム 137"/>
            <p:cNvSpPr/>
            <p:nvPr/>
          </p:nvSpPr>
          <p:spPr bwMode="auto">
            <a:xfrm>
              <a:off x="5736336" y="3706368"/>
              <a:ext cx="1615440" cy="1207008"/>
            </a:xfrm>
            <a:custGeom>
              <a:avLst/>
              <a:gdLst>
                <a:gd name="connsiteX0" fmla="*/ 0 w 1615440"/>
                <a:gd name="connsiteY0" fmla="*/ 0 h 1207008"/>
                <a:gd name="connsiteX1" fmla="*/ 280416 w 1615440"/>
                <a:gd name="connsiteY1" fmla="*/ 438912 h 1207008"/>
                <a:gd name="connsiteX2" fmla="*/ 969264 w 1615440"/>
                <a:gd name="connsiteY2" fmla="*/ 774192 h 1207008"/>
                <a:gd name="connsiteX3" fmla="*/ 1578864 w 1615440"/>
                <a:gd name="connsiteY3" fmla="*/ 1072896 h 1207008"/>
                <a:gd name="connsiteX4" fmla="*/ 1615440 w 1615440"/>
                <a:gd name="connsiteY4" fmla="*/ 1207008 h 1207008"/>
                <a:gd name="connsiteX5" fmla="*/ 1560576 w 1615440"/>
                <a:gd name="connsiteY5" fmla="*/ 1176528 h 1207008"/>
                <a:gd name="connsiteX6" fmla="*/ 1542288 w 1615440"/>
                <a:gd name="connsiteY6" fmla="*/ 1164336 h 1207008"/>
                <a:gd name="connsiteX7" fmla="*/ 536448 w 1615440"/>
                <a:gd name="connsiteY7" fmla="*/ 701040 h 1207008"/>
                <a:gd name="connsiteX8" fmla="*/ 304800 w 1615440"/>
                <a:gd name="connsiteY8" fmla="*/ 573024 h 1207008"/>
                <a:gd name="connsiteX9" fmla="*/ 134112 w 1615440"/>
                <a:gd name="connsiteY9" fmla="*/ 359664 h 1207008"/>
                <a:gd name="connsiteX10" fmla="*/ 0 w 1615440"/>
                <a:gd name="connsiteY10" fmla="*/ 0 h 120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5440" h="1207008">
                  <a:moveTo>
                    <a:pt x="0" y="0"/>
                  </a:moveTo>
                  <a:lnTo>
                    <a:pt x="280416" y="438912"/>
                  </a:lnTo>
                  <a:lnTo>
                    <a:pt x="969264" y="774192"/>
                  </a:lnTo>
                  <a:lnTo>
                    <a:pt x="1578864" y="1072896"/>
                  </a:lnTo>
                  <a:lnTo>
                    <a:pt x="1615440" y="1207008"/>
                  </a:lnTo>
                  <a:cubicBezTo>
                    <a:pt x="1597152" y="1196848"/>
                    <a:pt x="1578647" y="1187069"/>
                    <a:pt x="1560576" y="1176528"/>
                  </a:cubicBezTo>
                  <a:cubicBezTo>
                    <a:pt x="1554248" y="1172836"/>
                    <a:pt x="1542288" y="1164336"/>
                    <a:pt x="1542288" y="1164336"/>
                  </a:cubicBezTo>
                  <a:lnTo>
                    <a:pt x="536448" y="701040"/>
                  </a:lnTo>
                  <a:lnTo>
                    <a:pt x="304800" y="573024"/>
                  </a:lnTo>
                  <a:lnTo>
                    <a:pt x="134112" y="3596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 138"/>
            <p:cNvSpPr/>
            <p:nvPr/>
          </p:nvSpPr>
          <p:spPr bwMode="auto">
            <a:xfrm>
              <a:off x="677975" y="2121408"/>
              <a:ext cx="3066288" cy="2944368"/>
            </a:xfrm>
            <a:custGeom>
              <a:avLst/>
              <a:gdLst>
                <a:gd name="connsiteX0" fmla="*/ 0 w 3066288"/>
                <a:gd name="connsiteY0" fmla="*/ 2474976 h 2944368"/>
                <a:gd name="connsiteX1" fmla="*/ 316992 w 3066288"/>
                <a:gd name="connsiteY1" fmla="*/ 1743456 h 2944368"/>
                <a:gd name="connsiteX2" fmla="*/ 1078992 w 3066288"/>
                <a:gd name="connsiteY2" fmla="*/ 737616 h 2944368"/>
                <a:gd name="connsiteX3" fmla="*/ 1597152 w 3066288"/>
                <a:gd name="connsiteY3" fmla="*/ 566928 h 2944368"/>
                <a:gd name="connsiteX4" fmla="*/ 1859280 w 3066288"/>
                <a:gd name="connsiteY4" fmla="*/ 109728 h 2944368"/>
                <a:gd name="connsiteX5" fmla="*/ 2225040 w 3066288"/>
                <a:gd name="connsiteY5" fmla="*/ 12192 h 2944368"/>
                <a:gd name="connsiteX6" fmla="*/ 2444496 w 3066288"/>
                <a:gd name="connsiteY6" fmla="*/ 0 h 2944368"/>
                <a:gd name="connsiteX7" fmla="*/ 2755392 w 3066288"/>
                <a:gd name="connsiteY7" fmla="*/ 170688 h 2944368"/>
                <a:gd name="connsiteX8" fmla="*/ 2773680 w 3066288"/>
                <a:gd name="connsiteY8" fmla="*/ 249936 h 2944368"/>
                <a:gd name="connsiteX9" fmla="*/ 2340864 w 3066288"/>
                <a:gd name="connsiteY9" fmla="*/ 280416 h 2944368"/>
                <a:gd name="connsiteX10" fmla="*/ 2218944 w 3066288"/>
                <a:gd name="connsiteY10" fmla="*/ 396240 h 2944368"/>
                <a:gd name="connsiteX11" fmla="*/ 2206752 w 3066288"/>
                <a:gd name="connsiteY11" fmla="*/ 652272 h 2944368"/>
                <a:gd name="connsiteX12" fmla="*/ 2042160 w 3066288"/>
                <a:gd name="connsiteY12" fmla="*/ 877824 h 2944368"/>
                <a:gd name="connsiteX13" fmla="*/ 2103120 w 3066288"/>
                <a:gd name="connsiteY13" fmla="*/ 1438656 h 2944368"/>
                <a:gd name="connsiteX14" fmla="*/ 2286000 w 3066288"/>
                <a:gd name="connsiteY14" fmla="*/ 1682496 h 2944368"/>
                <a:gd name="connsiteX15" fmla="*/ 2700528 w 3066288"/>
                <a:gd name="connsiteY15" fmla="*/ 1652016 h 2944368"/>
                <a:gd name="connsiteX16" fmla="*/ 3066288 w 3066288"/>
                <a:gd name="connsiteY16" fmla="*/ 1670304 h 2944368"/>
                <a:gd name="connsiteX17" fmla="*/ 2907792 w 3066288"/>
                <a:gd name="connsiteY17" fmla="*/ 1932432 h 2944368"/>
                <a:gd name="connsiteX18" fmla="*/ 2511552 w 3066288"/>
                <a:gd name="connsiteY18" fmla="*/ 2109216 h 2944368"/>
                <a:gd name="connsiteX19" fmla="*/ 1859280 w 3066288"/>
                <a:gd name="connsiteY19" fmla="*/ 2371344 h 2944368"/>
                <a:gd name="connsiteX20" fmla="*/ 1054608 w 3066288"/>
                <a:gd name="connsiteY20" fmla="*/ 2749296 h 2944368"/>
                <a:gd name="connsiteX21" fmla="*/ 664464 w 3066288"/>
                <a:gd name="connsiteY21" fmla="*/ 2944368 h 2944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66288" h="2944368">
                  <a:moveTo>
                    <a:pt x="0" y="2474976"/>
                  </a:moveTo>
                  <a:lnTo>
                    <a:pt x="316992" y="1743456"/>
                  </a:lnTo>
                  <a:lnTo>
                    <a:pt x="1078992" y="737616"/>
                  </a:lnTo>
                  <a:lnTo>
                    <a:pt x="1597152" y="566928"/>
                  </a:lnTo>
                  <a:lnTo>
                    <a:pt x="1859280" y="109728"/>
                  </a:lnTo>
                  <a:lnTo>
                    <a:pt x="2225040" y="12192"/>
                  </a:lnTo>
                  <a:lnTo>
                    <a:pt x="2444496" y="0"/>
                  </a:lnTo>
                  <a:lnTo>
                    <a:pt x="2755392" y="170688"/>
                  </a:lnTo>
                  <a:lnTo>
                    <a:pt x="2773680" y="249936"/>
                  </a:lnTo>
                  <a:lnTo>
                    <a:pt x="2340864" y="280416"/>
                  </a:lnTo>
                  <a:lnTo>
                    <a:pt x="2218944" y="396240"/>
                  </a:lnTo>
                  <a:lnTo>
                    <a:pt x="2206752" y="652272"/>
                  </a:lnTo>
                  <a:lnTo>
                    <a:pt x="2042160" y="877824"/>
                  </a:lnTo>
                  <a:lnTo>
                    <a:pt x="2103120" y="1438656"/>
                  </a:lnTo>
                  <a:lnTo>
                    <a:pt x="2286000" y="1682496"/>
                  </a:lnTo>
                  <a:lnTo>
                    <a:pt x="2700528" y="1652016"/>
                  </a:lnTo>
                  <a:lnTo>
                    <a:pt x="3066288" y="1670304"/>
                  </a:lnTo>
                  <a:lnTo>
                    <a:pt x="2907792" y="1932432"/>
                  </a:lnTo>
                  <a:lnTo>
                    <a:pt x="2511552" y="2109216"/>
                  </a:lnTo>
                  <a:lnTo>
                    <a:pt x="1859280" y="2371344"/>
                  </a:lnTo>
                  <a:lnTo>
                    <a:pt x="1054608" y="2749296"/>
                  </a:lnTo>
                  <a:lnTo>
                    <a:pt x="664464" y="2944368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0" name="グループ化 139"/>
          <p:cNvGrpSpPr/>
          <p:nvPr/>
        </p:nvGrpSpPr>
        <p:grpSpPr>
          <a:xfrm>
            <a:off x="5988114" y="3104676"/>
            <a:ext cx="1665185" cy="960298"/>
            <a:chOff x="2748280" y="1828800"/>
            <a:chExt cx="3999230" cy="2306320"/>
          </a:xfrm>
        </p:grpSpPr>
        <p:sp>
          <p:nvSpPr>
            <p:cNvPr id="141" name="フリーフォーム 140"/>
            <p:cNvSpPr/>
            <p:nvPr/>
          </p:nvSpPr>
          <p:spPr bwMode="auto">
            <a:xfrm>
              <a:off x="2811780" y="1828800"/>
              <a:ext cx="3935730" cy="2076450"/>
            </a:xfrm>
            <a:custGeom>
              <a:avLst/>
              <a:gdLst>
                <a:gd name="connsiteX0" fmla="*/ 3928110 w 3935730"/>
                <a:gd name="connsiteY0" fmla="*/ 556260 h 2076450"/>
                <a:gd name="connsiteX1" fmla="*/ 2533650 w 3935730"/>
                <a:gd name="connsiteY1" fmla="*/ 720090 h 2076450"/>
                <a:gd name="connsiteX2" fmla="*/ 2499360 w 3935730"/>
                <a:gd name="connsiteY2" fmla="*/ 720090 h 2076450"/>
                <a:gd name="connsiteX3" fmla="*/ 2133600 w 3935730"/>
                <a:gd name="connsiteY3" fmla="*/ 480060 h 2076450"/>
                <a:gd name="connsiteX4" fmla="*/ 1710690 w 3935730"/>
                <a:gd name="connsiteY4" fmla="*/ 293370 h 2076450"/>
                <a:gd name="connsiteX5" fmla="*/ 1333500 w 3935730"/>
                <a:gd name="connsiteY5" fmla="*/ 205740 h 2076450"/>
                <a:gd name="connsiteX6" fmla="*/ 1051560 w 3935730"/>
                <a:gd name="connsiteY6" fmla="*/ 91440 h 2076450"/>
                <a:gd name="connsiteX7" fmla="*/ 872490 w 3935730"/>
                <a:gd name="connsiteY7" fmla="*/ 0 h 2076450"/>
                <a:gd name="connsiteX8" fmla="*/ 769620 w 3935730"/>
                <a:gd name="connsiteY8" fmla="*/ 53340 h 2076450"/>
                <a:gd name="connsiteX9" fmla="*/ 826770 w 3935730"/>
                <a:gd name="connsiteY9" fmla="*/ 240030 h 2076450"/>
                <a:gd name="connsiteX10" fmla="*/ 944880 w 3935730"/>
                <a:gd name="connsiteY10" fmla="*/ 354330 h 2076450"/>
                <a:gd name="connsiteX11" fmla="*/ 1215390 w 3935730"/>
                <a:gd name="connsiteY11" fmla="*/ 472440 h 2076450"/>
                <a:gd name="connsiteX12" fmla="*/ 1466850 w 3935730"/>
                <a:gd name="connsiteY12" fmla="*/ 628650 h 2076450"/>
                <a:gd name="connsiteX13" fmla="*/ 205740 w 3935730"/>
                <a:gd name="connsiteY13" fmla="*/ 1162050 h 2076450"/>
                <a:gd name="connsiteX14" fmla="*/ 45720 w 3935730"/>
                <a:gd name="connsiteY14" fmla="*/ 1207770 h 2076450"/>
                <a:gd name="connsiteX15" fmla="*/ 0 w 3935730"/>
                <a:gd name="connsiteY15" fmla="*/ 1318260 h 2076450"/>
                <a:gd name="connsiteX16" fmla="*/ 99060 w 3935730"/>
                <a:gd name="connsiteY16" fmla="*/ 1413510 h 2076450"/>
                <a:gd name="connsiteX17" fmla="*/ 754380 w 3935730"/>
                <a:gd name="connsiteY17" fmla="*/ 1283970 h 2076450"/>
                <a:gd name="connsiteX18" fmla="*/ 1535430 w 3935730"/>
                <a:gd name="connsiteY18" fmla="*/ 1821180 h 2076450"/>
                <a:gd name="connsiteX19" fmla="*/ 1672590 w 3935730"/>
                <a:gd name="connsiteY19" fmla="*/ 2076450 h 2076450"/>
                <a:gd name="connsiteX20" fmla="*/ 2099310 w 3935730"/>
                <a:gd name="connsiteY20" fmla="*/ 1977390 h 2076450"/>
                <a:gd name="connsiteX21" fmla="*/ 2689860 w 3935730"/>
                <a:gd name="connsiteY21" fmla="*/ 1668780 h 2076450"/>
                <a:gd name="connsiteX22" fmla="*/ 3935730 w 3935730"/>
                <a:gd name="connsiteY22" fmla="*/ 1821180 h 2076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935730" h="2076450">
                  <a:moveTo>
                    <a:pt x="3928110" y="556260"/>
                  </a:moveTo>
                  <a:lnTo>
                    <a:pt x="2533650" y="720090"/>
                  </a:lnTo>
                  <a:lnTo>
                    <a:pt x="2499360" y="720090"/>
                  </a:lnTo>
                  <a:lnTo>
                    <a:pt x="2133600" y="480060"/>
                  </a:lnTo>
                  <a:lnTo>
                    <a:pt x="1710690" y="293370"/>
                  </a:lnTo>
                  <a:lnTo>
                    <a:pt x="1333500" y="205740"/>
                  </a:lnTo>
                  <a:lnTo>
                    <a:pt x="1051560" y="91440"/>
                  </a:lnTo>
                  <a:lnTo>
                    <a:pt x="872490" y="0"/>
                  </a:lnTo>
                  <a:lnTo>
                    <a:pt x="769620" y="53340"/>
                  </a:lnTo>
                  <a:lnTo>
                    <a:pt x="826770" y="240030"/>
                  </a:lnTo>
                  <a:lnTo>
                    <a:pt x="944880" y="354330"/>
                  </a:lnTo>
                  <a:lnTo>
                    <a:pt x="1215390" y="472440"/>
                  </a:lnTo>
                  <a:lnTo>
                    <a:pt x="1466850" y="628650"/>
                  </a:lnTo>
                  <a:lnTo>
                    <a:pt x="205740" y="1162050"/>
                  </a:lnTo>
                  <a:lnTo>
                    <a:pt x="45720" y="1207770"/>
                  </a:lnTo>
                  <a:lnTo>
                    <a:pt x="0" y="1318260"/>
                  </a:lnTo>
                  <a:lnTo>
                    <a:pt x="99060" y="1413510"/>
                  </a:lnTo>
                  <a:lnTo>
                    <a:pt x="754380" y="1283970"/>
                  </a:lnTo>
                  <a:lnTo>
                    <a:pt x="1535430" y="1821180"/>
                  </a:lnTo>
                  <a:lnTo>
                    <a:pt x="1672590" y="2076450"/>
                  </a:lnTo>
                  <a:lnTo>
                    <a:pt x="2099310" y="1977390"/>
                  </a:lnTo>
                  <a:lnTo>
                    <a:pt x="2689860" y="1668780"/>
                  </a:lnTo>
                  <a:lnTo>
                    <a:pt x="3935730" y="182118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" name="フリーフォーム 141"/>
            <p:cNvSpPr/>
            <p:nvPr/>
          </p:nvSpPr>
          <p:spPr bwMode="auto">
            <a:xfrm>
              <a:off x="4358640" y="2537460"/>
              <a:ext cx="845820" cy="601980"/>
            </a:xfrm>
            <a:custGeom>
              <a:avLst/>
              <a:gdLst>
                <a:gd name="connsiteX0" fmla="*/ 0 w 845820"/>
                <a:gd name="connsiteY0" fmla="*/ 0 h 601980"/>
                <a:gd name="connsiteX1" fmla="*/ 110490 w 845820"/>
                <a:gd name="connsiteY1" fmla="*/ 198120 h 601980"/>
                <a:gd name="connsiteX2" fmla="*/ 495300 w 845820"/>
                <a:gd name="connsiteY2" fmla="*/ 480060 h 601980"/>
                <a:gd name="connsiteX3" fmla="*/ 636270 w 845820"/>
                <a:gd name="connsiteY3" fmla="*/ 601980 h 601980"/>
                <a:gd name="connsiteX4" fmla="*/ 845820 w 845820"/>
                <a:gd name="connsiteY4" fmla="*/ 430530 h 601980"/>
                <a:gd name="connsiteX5" fmla="*/ 586740 w 845820"/>
                <a:gd name="connsiteY5" fmla="*/ 411480 h 601980"/>
                <a:gd name="connsiteX6" fmla="*/ 209550 w 845820"/>
                <a:gd name="connsiteY6" fmla="*/ 175260 h 601980"/>
                <a:gd name="connsiteX7" fmla="*/ 0 w 845820"/>
                <a:gd name="connsiteY7" fmla="*/ 0 h 601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5820" h="601980">
                  <a:moveTo>
                    <a:pt x="0" y="0"/>
                  </a:moveTo>
                  <a:lnTo>
                    <a:pt x="110490" y="198120"/>
                  </a:lnTo>
                  <a:lnTo>
                    <a:pt x="495300" y="480060"/>
                  </a:lnTo>
                  <a:lnTo>
                    <a:pt x="636270" y="601980"/>
                  </a:lnTo>
                  <a:lnTo>
                    <a:pt x="845820" y="430530"/>
                  </a:lnTo>
                  <a:lnTo>
                    <a:pt x="586740" y="411480"/>
                  </a:lnTo>
                  <a:lnTo>
                    <a:pt x="209550" y="1752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 142"/>
            <p:cNvSpPr/>
            <p:nvPr/>
          </p:nvSpPr>
          <p:spPr bwMode="auto">
            <a:xfrm>
              <a:off x="4964430" y="3101340"/>
              <a:ext cx="1638300" cy="605790"/>
            </a:xfrm>
            <a:custGeom>
              <a:avLst/>
              <a:gdLst>
                <a:gd name="connsiteX0" fmla="*/ 0 w 1638300"/>
                <a:gd name="connsiteY0" fmla="*/ 605790 h 605790"/>
                <a:gd name="connsiteX1" fmla="*/ 422910 w 1638300"/>
                <a:gd name="connsiteY1" fmla="*/ 342900 h 605790"/>
                <a:gd name="connsiteX2" fmla="*/ 571500 w 1638300"/>
                <a:gd name="connsiteY2" fmla="*/ 274320 h 605790"/>
                <a:gd name="connsiteX3" fmla="*/ 598170 w 1638300"/>
                <a:gd name="connsiteY3" fmla="*/ 0 h 605790"/>
                <a:gd name="connsiteX4" fmla="*/ 716280 w 1638300"/>
                <a:gd name="connsiteY4" fmla="*/ 270510 h 605790"/>
                <a:gd name="connsiteX5" fmla="*/ 1303020 w 1638300"/>
                <a:gd name="connsiteY5" fmla="*/ 270510 h 605790"/>
                <a:gd name="connsiteX6" fmla="*/ 1478280 w 1638300"/>
                <a:gd name="connsiteY6" fmla="*/ 327660 h 605790"/>
                <a:gd name="connsiteX7" fmla="*/ 1638300 w 1638300"/>
                <a:gd name="connsiteY7" fmla="*/ 270510 h 605790"/>
                <a:gd name="connsiteX8" fmla="*/ 1626870 w 1638300"/>
                <a:gd name="connsiteY8" fmla="*/ 491490 h 605790"/>
                <a:gd name="connsiteX9" fmla="*/ 613410 w 1638300"/>
                <a:gd name="connsiteY9" fmla="*/ 358140 h 605790"/>
                <a:gd name="connsiteX10" fmla="*/ 499110 w 1638300"/>
                <a:gd name="connsiteY10" fmla="*/ 377190 h 605790"/>
                <a:gd name="connsiteX11" fmla="*/ 0 w 1638300"/>
                <a:gd name="connsiteY11" fmla="*/ 605790 h 605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8300" h="605790">
                  <a:moveTo>
                    <a:pt x="0" y="605790"/>
                  </a:moveTo>
                  <a:lnTo>
                    <a:pt x="422910" y="342900"/>
                  </a:lnTo>
                  <a:lnTo>
                    <a:pt x="571500" y="274320"/>
                  </a:lnTo>
                  <a:lnTo>
                    <a:pt x="598170" y="0"/>
                  </a:lnTo>
                  <a:lnTo>
                    <a:pt x="716280" y="270510"/>
                  </a:lnTo>
                  <a:lnTo>
                    <a:pt x="1303020" y="270510"/>
                  </a:lnTo>
                  <a:lnTo>
                    <a:pt x="1478280" y="327660"/>
                  </a:lnTo>
                  <a:lnTo>
                    <a:pt x="1638300" y="270510"/>
                  </a:lnTo>
                  <a:lnTo>
                    <a:pt x="1626870" y="491490"/>
                  </a:lnTo>
                  <a:lnTo>
                    <a:pt x="613410" y="358140"/>
                  </a:lnTo>
                  <a:lnTo>
                    <a:pt x="499110" y="377190"/>
                  </a:lnTo>
                  <a:lnTo>
                    <a:pt x="0" y="60579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 143"/>
            <p:cNvSpPr/>
            <p:nvPr/>
          </p:nvSpPr>
          <p:spPr bwMode="auto">
            <a:xfrm>
              <a:off x="3131820" y="3230880"/>
              <a:ext cx="312420" cy="308610"/>
            </a:xfrm>
            <a:custGeom>
              <a:avLst/>
              <a:gdLst>
                <a:gd name="connsiteX0" fmla="*/ 125730 w 312420"/>
                <a:gd name="connsiteY0" fmla="*/ 0 h 308610"/>
                <a:gd name="connsiteX1" fmla="*/ 0 w 312420"/>
                <a:gd name="connsiteY1" fmla="*/ 45720 h 308610"/>
                <a:gd name="connsiteX2" fmla="*/ 3810 w 312420"/>
                <a:gd name="connsiteY2" fmla="*/ 228600 h 308610"/>
                <a:gd name="connsiteX3" fmla="*/ 140970 w 312420"/>
                <a:gd name="connsiteY3" fmla="*/ 308610 h 308610"/>
                <a:gd name="connsiteX4" fmla="*/ 300990 w 312420"/>
                <a:gd name="connsiteY4" fmla="*/ 232410 h 308610"/>
                <a:gd name="connsiteX5" fmla="*/ 312420 w 312420"/>
                <a:gd name="connsiteY5" fmla="*/ 167640 h 308610"/>
                <a:gd name="connsiteX6" fmla="*/ 190500 w 312420"/>
                <a:gd name="connsiteY6" fmla="*/ 34290 h 308610"/>
                <a:gd name="connsiteX7" fmla="*/ 125730 w 312420"/>
                <a:gd name="connsiteY7" fmla="*/ 0 h 30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2420" h="308610">
                  <a:moveTo>
                    <a:pt x="125730" y="0"/>
                  </a:moveTo>
                  <a:lnTo>
                    <a:pt x="0" y="45720"/>
                  </a:lnTo>
                  <a:lnTo>
                    <a:pt x="3810" y="228600"/>
                  </a:lnTo>
                  <a:lnTo>
                    <a:pt x="140970" y="308610"/>
                  </a:lnTo>
                  <a:lnTo>
                    <a:pt x="300990" y="232410"/>
                  </a:lnTo>
                  <a:lnTo>
                    <a:pt x="312420" y="167640"/>
                  </a:lnTo>
                  <a:lnTo>
                    <a:pt x="190500" y="34290"/>
                  </a:lnTo>
                  <a:lnTo>
                    <a:pt x="12573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 144"/>
            <p:cNvSpPr/>
            <p:nvPr/>
          </p:nvSpPr>
          <p:spPr bwMode="auto">
            <a:xfrm>
              <a:off x="2748280" y="1925320"/>
              <a:ext cx="2407920" cy="2209800"/>
            </a:xfrm>
            <a:custGeom>
              <a:avLst/>
              <a:gdLst>
                <a:gd name="connsiteX0" fmla="*/ 650240 w 2407920"/>
                <a:gd name="connsiteY0" fmla="*/ 0 h 2209800"/>
                <a:gd name="connsiteX1" fmla="*/ 584200 w 2407920"/>
                <a:gd name="connsiteY1" fmla="*/ 20320 h 2209800"/>
                <a:gd name="connsiteX2" fmla="*/ 0 w 2407920"/>
                <a:gd name="connsiteY2" fmla="*/ 873760 h 2209800"/>
                <a:gd name="connsiteX3" fmla="*/ 10160 w 2407920"/>
                <a:gd name="connsiteY3" fmla="*/ 919480 h 2209800"/>
                <a:gd name="connsiteX4" fmla="*/ 1630680 w 2407920"/>
                <a:gd name="connsiteY4" fmla="*/ 2199640 h 2209800"/>
                <a:gd name="connsiteX5" fmla="*/ 1717040 w 2407920"/>
                <a:gd name="connsiteY5" fmla="*/ 2209800 h 2209800"/>
                <a:gd name="connsiteX6" fmla="*/ 2407920 w 2407920"/>
                <a:gd name="connsiteY6" fmla="*/ 1361440 h 2209800"/>
                <a:gd name="connsiteX7" fmla="*/ 2402840 w 2407920"/>
                <a:gd name="connsiteY7" fmla="*/ 1254760 h 2209800"/>
                <a:gd name="connsiteX8" fmla="*/ 650240 w 2407920"/>
                <a:gd name="connsiteY8" fmla="*/ 0 h 220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7920" h="2209800">
                  <a:moveTo>
                    <a:pt x="650240" y="0"/>
                  </a:moveTo>
                  <a:lnTo>
                    <a:pt x="584200" y="20320"/>
                  </a:lnTo>
                  <a:lnTo>
                    <a:pt x="0" y="873760"/>
                  </a:lnTo>
                  <a:lnTo>
                    <a:pt x="10160" y="919480"/>
                  </a:lnTo>
                  <a:lnTo>
                    <a:pt x="1630680" y="2199640"/>
                  </a:lnTo>
                  <a:lnTo>
                    <a:pt x="1717040" y="2209800"/>
                  </a:lnTo>
                  <a:lnTo>
                    <a:pt x="2407920" y="1361440"/>
                  </a:lnTo>
                  <a:lnTo>
                    <a:pt x="2402840" y="1254760"/>
                  </a:lnTo>
                  <a:lnTo>
                    <a:pt x="65024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 145"/>
            <p:cNvSpPr/>
            <p:nvPr/>
          </p:nvSpPr>
          <p:spPr bwMode="auto">
            <a:xfrm>
              <a:off x="2903220" y="2053590"/>
              <a:ext cx="2072640" cy="1935480"/>
            </a:xfrm>
            <a:custGeom>
              <a:avLst/>
              <a:gdLst>
                <a:gd name="connsiteX0" fmla="*/ 533400 w 2072640"/>
                <a:gd name="connsiteY0" fmla="*/ 0 h 1935480"/>
                <a:gd name="connsiteX1" fmla="*/ 0 w 2072640"/>
                <a:gd name="connsiteY1" fmla="*/ 838200 h 1935480"/>
                <a:gd name="connsiteX2" fmla="*/ 1383030 w 2072640"/>
                <a:gd name="connsiteY2" fmla="*/ 1935480 h 1935480"/>
                <a:gd name="connsiteX3" fmla="*/ 2072640 w 2072640"/>
                <a:gd name="connsiteY3" fmla="*/ 1074420 h 1935480"/>
                <a:gd name="connsiteX4" fmla="*/ 590550 w 2072640"/>
                <a:gd name="connsiteY4" fmla="*/ 38100 h 1935480"/>
                <a:gd name="connsiteX5" fmla="*/ 533400 w 2072640"/>
                <a:gd name="connsiteY5" fmla="*/ 0 h 1935480"/>
                <a:gd name="connsiteX0" fmla="*/ 533400 w 2072640"/>
                <a:gd name="connsiteY0" fmla="*/ 0 h 1935480"/>
                <a:gd name="connsiteX1" fmla="*/ 0 w 2072640"/>
                <a:gd name="connsiteY1" fmla="*/ 838200 h 1935480"/>
                <a:gd name="connsiteX2" fmla="*/ 1383030 w 2072640"/>
                <a:gd name="connsiteY2" fmla="*/ 1935480 h 1935480"/>
                <a:gd name="connsiteX3" fmla="*/ 2072640 w 2072640"/>
                <a:gd name="connsiteY3" fmla="*/ 1074420 h 1935480"/>
                <a:gd name="connsiteX4" fmla="*/ 533400 w 2072640"/>
                <a:gd name="connsiteY4" fmla="*/ 0 h 193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2640" h="1935480">
                  <a:moveTo>
                    <a:pt x="533400" y="0"/>
                  </a:moveTo>
                  <a:lnTo>
                    <a:pt x="0" y="838200"/>
                  </a:lnTo>
                  <a:lnTo>
                    <a:pt x="1383030" y="1935480"/>
                  </a:lnTo>
                  <a:lnTo>
                    <a:pt x="2072640" y="1074420"/>
                  </a:lnTo>
                  <a:lnTo>
                    <a:pt x="53340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 146"/>
            <p:cNvSpPr/>
            <p:nvPr/>
          </p:nvSpPr>
          <p:spPr bwMode="auto">
            <a:xfrm>
              <a:off x="3394710" y="3314700"/>
              <a:ext cx="354330" cy="400050"/>
            </a:xfrm>
            <a:custGeom>
              <a:avLst/>
              <a:gdLst>
                <a:gd name="connsiteX0" fmla="*/ 179070 w 354330"/>
                <a:gd name="connsiteY0" fmla="*/ 0 h 400050"/>
                <a:gd name="connsiteX1" fmla="*/ 80010 w 354330"/>
                <a:gd name="connsiteY1" fmla="*/ 171450 h 400050"/>
                <a:gd name="connsiteX2" fmla="*/ 0 w 354330"/>
                <a:gd name="connsiteY2" fmla="*/ 316230 h 400050"/>
                <a:gd name="connsiteX3" fmla="*/ 114300 w 354330"/>
                <a:gd name="connsiteY3" fmla="*/ 400050 h 400050"/>
                <a:gd name="connsiteX4" fmla="*/ 255270 w 354330"/>
                <a:gd name="connsiteY4" fmla="*/ 361950 h 400050"/>
                <a:gd name="connsiteX5" fmla="*/ 354330 w 354330"/>
                <a:gd name="connsiteY5" fmla="*/ 201930 h 400050"/>
                <a:gd name="connsiteX6" fmla="*/ 327660 w 354330"/>
                <a:gd name="connsiteY6" fmla="*/ 64770 h 400050"/>
                <a:gd name="connsiteX7" fmla="*/ 274320 w 354330"/>
                <a:gd name="connsiteY7" fmla="*/ 3810 h 400050"/>
                <a:gd name="connsiteX8" fmla="*/ 179070 w 354330"/>
                <a:gd name="connsiteY8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4330" h="400050">
                  <a:moveTo>
                    <a:pt x="179070" y="0"/>
                  </a:moveTo>
                  <a:lnTo>
                    <a:pt x="80010" y="171450"/>
                  </a:lnTo>
                  <a:lnTo>
                    <a:pt x="0" y="316230"/>
                  </a:lnTo>
                  <a:lnTo>
                    <a:pt x="114300" y="400050"/>
                  </a:lnTo>
                  <a:lnTo>
                    <a:pt x="255270" y="361950"/>
                  </a:lnTo>
                  <a:lnTo>
                    <a:pt x="354330" y="201930"/>
                  </a:lnTo>
                  <a:lnTo>
                    <a:pt x="327660" y="64770"/>
                  </a:lnTo>
                  <a:lnTo>
                    <a:pt x="274320" y="3810"/>
                  </a:lnTo>
                  <a:lnTo>
                    <a:pt x="17907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 147"/>
            <p:cNvSpPr/>
            <p:nvPr/>
          </p:nvSpPr>
          <p:spPr bwMode="auto">
            <a:xfrm>
              <a:off x="3699510" y="3497580"/>
              <a:ext cx="411480" cy="483870"/>
            </a:xfrm>
            <a:custGeom>
              <a:avLst/>
              <a:gdLst>
                <a:gd name="connsiteX0" fmla="*/ 190500 w 411480"/>
                <a:gd name="connsiteY0" fmla="*/ 41910 h 483870"/>
                <a:gd name="connsiteX1" fmla="*/ 41910 w 411480"/>
                <a:gd name="connsiteY1" fmla="*/ 224790 h 483870"/>
                <a:gd name="connsiteX2" fmla="*/ 0 w 411480"/>
                <a:gd name="connsiteY2" fmla="*/ 400050 h 483870"/>
                <a:gd name="connsiteX3" fmla="*/ 83820 w 411480"/>
                <a:gd name="connsiteY3" fmla="*/ 483870 h 483870"/>
                <a:gd name="connsiteX4" fmla="*/ 339090 w 411480"/>
                <a:gd name="connsiteY4" fmla="*/ 438150 h 483870"/>
                <a:gd name="connsiteX5" fmla="*/ 411480 w 411480"/>
                <a:gd name="connsiteY5" fmla="*/ 396240 h 483870"/>
                <a:gd name="connsiteX6" fmla="*/ 304800 w 411480"/>
                <a:gd name="connsiteY6" fmla="*/ 331470 h 483870"/>
                <a:gd name="connsiteX7" fmla="*/ 339090 w 411480"/>
                <a:gd name="connsiteY7" fmla="*/ 201930 h 483870"/>
                <a:gd name="connsiteX8" fmla="*/ 323850 w 411480"/>
                <a:gd name="connsiteY8" fmla="*/ 57150 h 483870"/>
                <a:gd name="connsiteX9" fmla="*/ 236220 w 411480"/>
                <a:gd name="connsiteY9" fmla="*/ 0 h 483870"/>
                <a:gd name="connsiteX10" fmla="*/ 190500 w 411480"/>
                <a:gd name="connsiteY10" fmla="*/ 41910 h 483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1480" h="483870">
                  <a:moveTo>
                    <a:pt x="190500" y="41910"/>
                  </a:moveTo>
                  <a:lnTo>
                    <a:pt x="41910" y="224790"/>
                  </a:lnTo>
                  <a:lnTo>
                    <a:pt x="0" y="400050"/>
                  </a:lnTo>
                  <a:lnTo>
                    <a:pt x="83820" y="483870"/>
                  </a:lnTo>
                  <a:lnTo>
                    <a:pt x="339090" y="438150"/>
                  </a:lnTo>
                  <a:lnTo>
                    <a:pt x="411480" y="396240"/>
                  </a:lnTo>
                  <a:lnTo>
                    <a:pt x="304800" y="331470"/>
                  </a:lnTo>
                  <a:lnTo>
                    <a:pt x="339090" y="201930"/>
                  </a:lnTo>
                  <a:lnTo>
                    <a:pt x="323850" y="57150"/>
                  </a:lnTo>
                  <a:lnTo>
                    <a:pt x="236220" y="0"/>
                  </a:lnTo>
                  <a:lnTo>
                    <a:pt x="190500" y="4191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5988114" y="1251492"/>
            <a:ext cx="1665185" cy="960298"/>
            <a:chOff x="2748280" y="1828800"/>
            <a:chExt cx="3999230" cy="2306320"/>
          </a:xfrm>
        </p:grpSpPr>
        <p:sp>
          <p:nvSpPr>
            <p:cNvPr id="150" name="フリーフォーム 149"/>
            <p:cNvSpPr/>
            <p:nvPr/>
          </p:nvSpPr>
          <p:spPr bwMode="auto">
            <a:xfrm>
              <a:off x="2811780" y="1828800"/>
              <a:ext cx="3935730" cy="2076450"/>
            </a:xfrm>
            <a:custGeom>
              <a:avLst/>
              <a:gdLst>
                <a:gd name="connsiteX0" fmla="*/ 3928110 w 3935730"/>
                <a:gd name="connsiteY0" fmla="*/ 556260 h 2076450"/>
                <a:gd name="connsiteX1" fmla="*/ 2533650 w 3935730"/>
                <a:gd name="connsiteY1" fmla="*/ 720090 h 2076450"/>
                <a:gd name="connsiteX2" fmla="*/ 2499360 w 3935730"/>
                <a:gd name="connsiteY2" fmla="*/ 720090 h 2076450"/>
                <a:gd name="connsiteX3" fmla="*/ 2133600 w 3935730"/>
                <a:gd name="connsiteY3" fmla="*/ 480060 h 2076450"/>
                <a:gd name="connsiteX4" fmla="*/ 1710690 w 3935730"/>
                <a:gd name="connsiteY4" fmla="*/ 293370 h 2076450"/>
                <a:gd name="connsiteX5" fmla="*/ 1333500 w 3935730"/>
                <a:gd name="connsiteY5" fmla="*/ 205740 h 2076450"/>
                <a:gd name="connsiteX6" fmla="*/ 1051560 w 3935730"/>
                <a:gd name="connsiteY6" fmla="*/ 91440 h 2076450"/>
                <a:gd name="connsiteX7" fmla="*/ 872490 w 3935730"/>
                <a:gd name="connsiteY7" fmla="*/ 0 h 2076450"/>
                <a:gd name="connsiteX8" fmla="*/ 769620 w 3935730"/>
                <a:gd name="connsiteY8" fmla="*/ 53340 h 2076450"/>
                <a:gd name="connsiteX9" fmla="*/ 826770 w 3935730"/>
                <a:gd name="connsiteY9" fmla="*/ 240030 h 2076450"/>
                <a:gd name="connsiteX10" fmla="*/ 944880 w 3935730"/>
                <a:gd name="connsiteY10" fmla="*/ 354330 h 2076450"/>
                <a:gd name="connsiteX11" fmla="*/ 1215390 w 3935730"/>
                <a:gd name="connsiteY11" fmla="*/ 472440 h 2076450"/>
                <a:gd name="connsiteX12" fmla="*/ 1466850 w 3935730"/>
                <a:gd name="connsiteY12" fmla="*/ 628650 h 2076450"/>
                <a:gd name="connsiteX13" fmla="*/ 205740 w 3935730"/>
                <a:gd name="connsiteY13" fmla="*/ 1162050 h 2076450"/>
                <a:gd name="connsiteX14" fmla="*/ 45720 w 3935730"/>
                <a:gd name="connsiteY14" fmla="*/ 1207770 h 2076450"/>
                <a:gd name="connsiteX15" fmla="*/ 0 w 3935730"/>
                <a:gd name="connsiteY15" fmla="*/ 1318260 h 2076450"/>
                <a:gd name="connsiteX16" fmla="*/ 99060 w 3935730"/>
                <a:gd name="connsiteY16" fmla="*/ 1413510 h 2076450"/>
                <a:gd name="connsiteX17" fmla="*/ 754380 w 3935730"/>
                <a:gd name="connsiteY17" fmla="*/ 1283970 h 2076450"/>
                <a:gd name="connsiteX18" fmla="*/ 1535430 w 3935730"/>
                <a:gd name="connsiteY18" fmla="*/ 1821180 h 2076450"/>
                <a:gd name="connsiteX19" fmla="*/ 1672590 w 3935730"/>
                <a:gd name="connsiteY19" fmla="*/ 2076450 h 2076450"/>
                <a:gd name="connsiteX20" fmla="*/ 2099310 w 3935730"/>
                <a:gd name="connsiteY20" fmla="*/ 1977390 h 2076450"/>
                <a:gd name="connsiteX21" fmla="*/ 2689860 w 3935730"/>
                <a:gd name="connsiteY21" fmla="*/ 1668780 h 2076450"/>
                <a:gd name="connsiteX22" fmla="*/ 3935730 w 3935730"/>
                <a:gd name="connsiteY22" fmla="*/ 1821180 h 2076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935730" h="2076450">
                  <a:moveTo>
                    <a:pt x="3928110" y="556260"/>
                  </a:moveTo>
                  <a:lnTo>
                    <a:pt x="2533650" y="720090"/>
                  </a:lnTo>
                  <a:lnTo>
                    <a:pt x="2499360" y="720090"/>
                  </a:lnTo>
                  <a:lnTo>
                    <a:pt x="2133600" y="480060"/>
                  </a:lnTo>
                  <a:lnTo>
                    <a:pt x="1710690" y="293370"/>
                  </a:lnTo>
                  <a:lnTo>
                    <a:pt x="1333500" y="205740"/>
                  </a:lnTo>
                  <a:lnTo>
                    <a:pt x="1051560" y="91440"/>
                  </a:lnTo>
                  <a:lnTo>
                    <a:pt x="872490" y="0"/>
                  </a:lnTo>
                  <a:lnTo>
                    <a:pt x="769620" y="53340"/>
                  </a:lnTo>
                  <a:lnTo>
                    <a:pt x="826770" y="240030"/>
                  </a:lnTo>
                  <a:lnTo>
                    <a:pt x="944880" y="354330"/>
                  </a:lnTo>
                  <a:lnTo>
                    <a:pt x="1215390" y="472440"/>
                  </a:lnTo>
                  <a:lnTo>
                    <a:pt x="1466850" y="628650"/>
                  </a:lnTo>
                  <a:lnTo>
                    <a:pt x="205740" y="1162050"/>
                  </a:lnTo>
                  <a:lnTo>
                    <a:pt x="45720" y="1207770"/>
                  </a:lnTo>
                  <a:lnTo>
                    <a:pt x="0" y="1318260"/>
                  </a:lnTo>
                  <a:lnTo>
                    <a:pt x="99060" y="1413510"/>
                  </a:lnTo>
                  <a:lnTo>
                    <a:pt x="754380" y="1283970"/>
                  </a:lnTo>
                  <a:lnTo>
                    <a:pt x="1535430" y="1821180"/>
                  </a:lnTo>
                  <a:lnTo>
                    <a:pt x="1672590" y="2076450"/>
                  </a:lnTo>
                  <a:lnTo>
                    <a:pt x="2099310" y="1977390"/>
                  </a:lnTo>
                  <a:lnTo>
                    <a:pt x="2689860" y="1668780"/>
                  </a:lnTo>
                  <a:lnTo>
                    <a:pt x="3935730" y="182118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" name="フリーフォーム 150"/>
            <p:cNvSpPr/>
            <p:nvPr/>
          </p:nvSpPr>
          <p:spPr bwMode="auto">
            <a:xfrm>
              <a:off x="4358640" y="2537460"/>
              <a:ext cx="845820" cy="601980"/>
            </a:xfrm>
            <a:custGeom>
              <a:avLst/>
              <a:gdLst>
                <a:gd name="connsiteX0" fmla="*/ 0 w 845820"/>
                <a:gd name="connsiteY0" fmla="*/ 0 h 601980"/>
                <a:gd name="connsiteX1" fmla="*/ 110490 w 845820"/>
                <a:gd name="connsiteY1" fmla="*/ 198120 h 601980"/>
                <a:gd name="connsiteX2" fmla="*/ 495300 w 845820"/>
                <a:gd name="connsiteY2" fmla="*/ 480060 h 601980"/>
                <a:gd name="connsiteX3" fmla="*/ 636270 w 845820"/>
                <a:gd name="connsiteY3" fmla="*/ 601980 h 601980"/>
                <a:gd name="connsiteX4" fmla="*/ 845820 w 845820"/>
                <a:gd name="connsiteY4" fmla="*/ 430530 h 601980"/>
                <a:gd name="connsiteX5" fmla="*/ 586740 w 845820"/>
                <a:gd name="connsiteY5" fmla="*/ 411480 h 601980"/>
                <a:gd name="connsiteX6" fmla="*/ 209550 w 845820"/>
                <a:gd name="connsiteY6" fmla="*/ 175260 h 601980"/>
                <a:gd name="connsiteX7" fmla="*/ 0 w 845820"/>
                <a:gd name="connsiteY7" fmla="*/ 0 h 601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5820" h="601980">
                  <a:moveTo>
                    <a:pt x="0" y="0"/>
                  </a:moveTo>
                  <a:lnTo>
                    <a:pt x="110490" y="198120"/>
                  </a:lnTo>
                  <a:lnTo>
                    <a:pt x="495300" y="480060"/>
                  </a:lnTo>
                  <a:lnTo>
                    <a:pt x="636270" y="601980"/>
                  </a:lnTo>
                  <a:lnTo>
                    <a:pt x="845820" y="430530"/>
                  </a:lnTo>
                  <a:lnTo>
                    <a:pt x="586740" y="411480"/>
                  </a:lnTo>
                  <a:lnTo>
                    <a:pt x="209550" y="1752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 151"/>
            <p:cNvSpPr/>
            <p:nvPr/>
          </p:nvSpPr>
          <p:spPr bwMode="auto">
            <a:xfrm>
              <a:off x="4964430" y="3101340"/>
              <a:ext cx="1638300" cy="605790"/>
            </a:xfrm>
            <a:custGeom>
              <a:avLst/>
              <a:gdLst>
                <a:gd name="connsiteX0" fmla="*/ 0 w 1638300"/>
                <a:gd name="connsiteY0" fmla="*/ 605790 h 605790"/>
                <a:gd name="connsiteX1" fmla="*/ 422910 w 1638300"/>
                <a:gd name="connsiteY1" fmla="*/ 342900 h 605790"/>
                <a:gd name="connsiteX2" fmla="*/ 571500 w 1638300"/>
                <a:gd name="connsiteY2" fmla="*/ 274320 h 605790"/>
                <a:gd name="connsiteX3" fmla="*/ 598170 w 1638300"/>
                <a:gd name="connsiteY3" fmla="*/ 0 h 605790"/>
                <a:gd name="connsiteX4" fmla="*/ 716280 w 1638300"/>
                <a:gd name="connsiteY4" fmla="*/ 270510 h 605790"/>
                <a:gd name="connsiteX5" fmla="*/ 1303020 w 1638300"/>
                <a:gd name="connsiteY5" fmla="*/ 270510 h 605790"/>
                <a:gd name="connsiteX6" fmla="*/ 1478280 w 1638300"/>
                <a:gd name="connsiteY6" fmla="*/ 327660 h 605790"/>
                <a:gd name="connsiteX7" fmla="*/ 1638300 w 1638300"/>
                <a:gd name="connsiteY7" fmla="*/ 270510 h 605790"/>
                <a:gd name="connsiteX8" fmla="*/ 1626870 w 1638300"/>
                <a:gd name="connsiteY8" fmla="*/ 491490 h 605790"/>
                <a:gd name="connsiteX9" fmla="*/ 613410 w 1638300"/>
                <a:gd name="connsiteY9" fmla="*/ 358140 h 605790"/>
                <a:gd name="connsiteX10" fmla="*/ 499110 w 1638300"/>
                <a:gd name="connsiteY10" fmla="*/ 377190 h 605790"/>
                <a:gd name="connsiteX11" fmla="*/ 0 w 1638300"/>
                <a:gd name="connsiteY11" fmla="*/ 605790 h 605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8300" h="605790">
                  <a:moveTo>
                    <a:pt x="0" y="605790"/>
                  </a:moveTo>
                  <a:lnTo>
                    <a:pt x="422910" y="342900"/>
                  </a:lnTo>
                  <a:lnTo>
                    <a:pt x="571500" y="274320"/>
                  </a:lnTo>
                  <a:lnTo>
                    <a:pt x="598170" y="0"/>
                  </a:lnTo>
                  <a:lnTo>
                    <a:pt x="716280" y="270510"/>
                  </a:lnTo>
                  <a:lnTo>
                    <a:pt x="1303020" y="270510"/>
                  </a:lnTo>
                  <a:lnTo>
                    <a:pt x="1478280" y="327660"/>
                  </a:lnTo>
                  <a:lnTo>
                    <a:pt x="1638300" y="270510"/>
                  </a:lnTo>
                  <a:lnTo>
                    <a:pt x="1626870" y="491490"/>
                  </a:lnTo>
                  <a:lnTo>
                    <a:pt x="613410" y="358140"/>
                  </a:lnTo>
                  <a:lnTo>
                    <a:pt x="499110" y="377190"/>
                  </a:lnTo>
                  <a:lnTo>
                    <a:pt x="0" y="60579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 152"/>
            <p:cNvSpPr/>
            <p:nvPr/>
          </p:nvSpPr>
          <p:spPr bwMode="auto">
            <a:xfrm>
              <a:off x="3131820" y="3230880"/>
              <a:ext cx="312420" cy="308610"/>
            </a:xfrm>
            <a:custGeom>
              <a:avLst/>
              <a:gdLst>
                <a:gd name="connsiteX0" fmla="*/ 125730 w 312420"/>
                <a:gd name="connsiteY0" fmla="*/ 0 h 308610"/>
                <a:gd name="connsiteX1" fmla="*/ 0 w 312420"/>
                <a:gd name="connsiteY1" fmla="*/ 45720 h 308610"/>
                <a:gd name="connsiteX2" fmla="*/ 3810 w 312420"/>
                <a:gd name="connsiteY2" fmla="*/ 228600 h 308610"/>
                <a:gd name="connsiteX3" fmla="*/ 140970 w 312420"/>
                <a:gd name="connsiteY3" fmla="*/ 308610 h 308610"/>
                <a:gd name="connsiteX4" fmla="*/ 300990 w 312420"/>
                <a:gd name="connsiteY4" fmla="*/ 232410 h 308610"/>
                <a:gd name="connsiteX5" fmla="*/ 312420 w 312420"/>
                <a:gd name="connsiteY5" fmla="*/ 167640 h 308610"/>
                <a:gd name="connsiteX6" fmla="*/ 190500 w 312420"/>
                <a:gd name="connsiteY6" fmla="*/ 34290 h 308610"/>
                <a:gd name="connsiteX7" fmla="*/ 125730 w 312420"/>
                <a:gd name="connsiteY7" fmla="*/ 0 h 30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2420" h="308610">
                  <a:moveTo>
                    <a:pt x="125730" y="0"/>
                  </a:moveTo>
                  <a:lnTo>
                    <a:pt x="0" y="45720"/>
                  </a:lnTo>
                  <a:lnTo>
                    <a:pt x="3810" y="228600"/>
                  </a:lnTo>
                  <a:lnTo>
                    <a:pt x="140970" y="308610"/>
                  </a:lnTo>
                  <a:lnTo>
                    <a:pt x="300990" y="232410"/>
                  </a:lnTo>
                  <a:lnTo>
                    <a:pt x="312420" y="167640"/>
                  </a:lnTo>
                  <a:lnTo>
                    <a:pt x="190500" y="34290"/>
                  </a:lnTo>
                  <a:lnTo>
                    <a:pt x="12573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 153"/>
            <p:cNvSpPr/>
            <p:nvPr/>
          </p:nvSpPr>
          <p:spPr bwMode="auto">
            <a:xfrm>
              <a:off x="2748280" y="1925320"/>
              <a:ext cx="2407920" cy="2209800"/>
            </a:xfrm>
            <a:custGeom>
              <a:avLst/>
              <a:gdLst>
                <a:gd name="connsiteX0" fmla="*/ 650240 w 2407920"/>
                <a:gd name="connsiteY0" fmla="*/ 0 h 2209800"/>
                <a:gd name="connsiteX1" fmla="*/ 584200 w 2407920"/>
                <a:gd name="connsiteY1" fmla="*/ 20320 h 2209800"/>
                <a:gd name="connsiteX2" fmla="*/ 0 w 2407920"/>
                <a:gd name="connsiteY2" fmla="*/ 873760 h 2209800"/>
                <a:gd name="connsiteX3" fmla="*/ 10160 w 2407920"/>
                <a:gd name="connsiteY3" fmla="*/ 919480 h 2209800"/>
                <a:gd name="connsiteX4" fmla="*/ 1630680 w 2407920"/>
                <a:gd name="connsiteY4" fmla="*/ 2199640 h 2209800"/>
                <a:gd name="connsiteX5" fmla="*/ 1717040 w 2407920"/>
                <a:gd name="connsiteY5" fmla="*/ 2209800 h 2209800"/>
                <a:gd name="connsiteX6" fmla="*/ 2407920 w 2407920"/>
                <a:gd name="connsiteY6" fmla="*/ 1361440 h 2209800"/>
                <a:gd name="connsiteX7" fmla="*/ 2402840 w 2407920"/>
                <a:gd name="connsiteY7" fmla="*/ 1254760 h 2209800"/>
                <a:gd name="connsiteX8" fmla="*/ 650240 w 2407920"/>
                <a:gd name="connsiteY8" fmla="*/ 0 h 220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7920" h="2209800">
                  <a:moveTo>
                    <a:pt x="650240" y="0"/>
                  </a:moveTo>
                  <a:lnTo>
                    <a:pt x="584200" y="20320"/>
                  </a:lnTo>
                  <a:lnTo>
                    <a:pt x="0" y="873760"/>
                  </a:lnTo>
                  <a:lnTo>
                    <a:pt x="10160" y="919480"/>
                  </a:lnTo>
                  <a:lnTo>
                    <a:pt x="1630680" y="2199640"/>
                  </a:lnTo>
                  <a:lnTo>
                    <a:pt x="1717040" y="2209800"/>
                  </a:lnTo>
                  <a:lnTo>
                    <a:pt x="2407920" y="1361440"/>
                  </a:lnTo>
                  <a:lnTo>
                    <a:pt x="2402840" y="1254760"/>
                  </a:lnTo>
                  <a:lnTo>
                    <a:pt x="65024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 154"/>
            <p:cNvSpPr/>
            <p:nvPr/>
          </p:nvSpPr>
          <p:spPr bwMode="auto">
            <a:xfrm>
              <a:off x="2903220" y="2053590"/>
              <a:ext cx="2072640" cy="1935480"/>
            </a:xfrm>
            <a:custGeom>
              <a:avLst/>
              <a:gdLst>
                <a:gd name="connsiteX0" fmla="*/ 533400 w 2072640"/>
                <a:gd name="connsiteY0" fmla="*/ 0 h 1935480"/>
                <a:gd name="connsiteX1" fmla="*/ 0 w 2072640"/>
                <a:gd name="connsiteY1" fmla="*/ 838200 h 1935480"/>
                <a:gd name="connsiteX2" fmla="*/ 1383030 w 2072640"/>
                <a:gd name="connsiteY2" fmla="*/ 1935480 h 1935480"/>
                <a:gd name="connsiteX3" fmla="*/ 2072640 w 2072640"/>
                <a:gd name="connsiteY3" fmla="*/ 1074420 h 1935480"/>
                <a:gd name="connsiteX4" fmla="*/ 590550 w 2072640"/>
                <a:gd name="connsiteY4" fmla="*/ 38100 h 1935480"/>
                <a:gd name="connsiteX5" fmla="*/ 533400 w 2072640"/>
                <a:gd name="connsiteY5" fmla="*/ 0 h 1935480"/>
                <a:gd name="connsiteX0" fmla="*/ 533400 w 2072640"/>
                <a:gd name="connsiteY0" fmla="*/ 0 h 1935480"/>
                <a:gd name="connsiteX1" fmla="*/ 0 w 2072640"/>
                <a:gd name="connsiteY1" fmla="*/ 838200 h 1935480"/>
                <a:gd name="connsiteX2" fmla="*/ 1383030 w 2072640"/>
                <a:gd name="connsiteY2" fmla="*/ 1935480 h 1935480"/>
                <a:gd name="connsiteX3" fmla="*/ 2072640 w 2072640"/>
                <a:gd name="connsiteY3" fmla="*/ 1074420 h 1935480"/>
                <a:gd name="connsiteX4" fmla="*/ 533400 w 2072640"/>
                <a:gd name="connsiteY4" fmla="*/ 0 h 193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2640" h="1935480">
                  <a:moveTo>
                    <a:pt x="533400" y="0"/>
                  </a:moveTo>
                  <a:lnTo>
                    <a:pt x="0" y="838200"/>
                  </a:lnTo>
                  <a:lnTo>
                    <a:pt x="1383030" y="1935480"/>
                  </a:lnTo>
                  <a:lnTo>
                    <a:pt x="2072640" y="1074420"/>
                  </a:lnTo>
                  <a:lnTo>
                    <a:pt x="53340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 155"/>
            <p:cNvSpPr/>
            <p:nvPr/>
          </p:nvSpPr>
          <p:spPr bwMode="auto">
            <a:xfrm>
              <a:off x="3394710" y="3314700"/>
              <a:ext cx="354330" cy="400050"/>
            </a:xfrm>
            <a:custGeom>
              <a:avLst/>
              <a:gdLst>
                <a:gd name="connsiteX0" fmla="*/ 179070 w 354330"/>
                <a:gd name="connsiteY0" fmla="*/ 0 h 400050"/>
                <a:gd name="connsiteX1" fmla="*/ 80010 w 354330"/>
                <a:gd name="connsiteY1" fmla="*/ 171450 h 400050"/>
                <a:gd name="connsiteX2" fmla="*/ 0 w 354330"/>
                <a:gd name="connsiteY2" fmla="*/ 316230 h 400050"/>
                <a:gd name="connsiteX3" fmla="*/ 114300 w 354330"/>
                <a:gd name="connsiteY3" fmla="*/ 400050 h 400050"/>
                <a:gd name="connsiteX4" fmla="*/ 255270 w 354330"/>
                <a:gd name="connsiteY4" fmla="*/ 361950 h 400050"/>
                <a:gd name="connsiteX5" fmla="*/ 354330 w 354330"/>
                <a:gd name="connsiteY5" fmla="*/ 201930 h 400050"/>
                <a:gd name="connsiteX6" fmla="*/ 327660 w 354330"/>
                <a:gd name="connsiteY6" fmla="*/ 64770 h 400050"/>
                <a:gd name="connsiteX7" fmla="*/ 274320 w 354330"/>
                <a:gd name="connsiteY7" fmla="*/ 3810 h 400050"/>
                <a:gd name="connsiteX8" fmla="*/ 179070 w 354330"/>
                <a:gd name="connsiteY8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4330" h="400050">
                  <a:moveTo>
                    <a:pt x="179070" y="0"/>
                  </a:moveTo>
                  <a:lnTo>
                    <a:pt x="80010" y="171450"/>
                  </a:lnTo>
                  <a:lnTo>
                    <a:pt x="0" y="316230"/>
                  </a:lnTo>
                  <a:lnTo>
                    <a:pt x="114300" y="400050"/>
                  </a:lnTo>
                  <a:lnTo>
                    <a:pt x="255270" y="361950"/>
                  </a:lnTo>
                  <a:lnTo>
                    <a:pt x="354330" y="201930"/>
                  </a:lnTo>
                  <a:lnTo>
                    <a:pt x="327660" y="64770"/>
                  </a:lnTo>
                  <a:lnTo>
                    <a:pt x="274320" y="3810"/>
                  </a:lnTo>
                  <a:lnTo>
                    <a:pt x="17907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 156"/>
            <p:cNvSpPr/>
            <p:nvPr/>
          </p:nvSpPr>
          <p:spPr bwMode="auto">
            <a:xfrm>
              <a:off x="3699510" y="3497580"/>
              <a:ext cx="411480" cy="483870"/>
            </a:xfrm>
            <a:custGeom>
              <a:avLst/>
              <a:gdLst>
                <a:gd name="connsiteX0" fmla="*/ 190500 w 411480"/>
                <a:gd name="connsiteY0" fmla="*/ 41910 h 483870"/>
                <a:gd name="connsiteX1" fmla="*/ 41910 w 411480"/>
                <a:gd name="connsiteY1" fmla="*/ 224790 h 483870"/>
                <a:gd name="connsiteX2" fmla="*/ 0 w 411480"/>
                <a:gd name="connsiteY2" fmla="*/ 400050 h 483870"/>
                <a:gd name="connsiteX3" fmla="*/ 83820 w 411480"/>
                <a:gd name="connsiteY3" fmla="*/ 483870 h 483870"/>
                <a:gd name="connsiteX4" fmla="*/ 339090 w 411480"/>
                <a:gd name="connsiteY4" fmla="*/ 438150 h 483870"/>
                <a:gd name="connsiteX5" fmla="*/ 411480 w 411480"/>
                <a:gd name="connsiteY5" fmla="*/ 396240 h 483870"/>
                <a:gd name="connsiteX6" fmla="*/ 304800 w 411480"/>
                <a:gd name="connsiteY6" fmla="*/ 331470 h 483870"/>
                <a:gd name="connsiteX7" fmla="*/ 339090 w 411480"/>
                <a:gd name="connsiteY7" fmla="*/ 201930 h 483870"/>
                <a:gd name="connsiteX8" fmla="*/ 323850 w 411480"/>
                <a:gd name="connsiteY8" fmla="*/ 57150 h 483870"/>
                <a:gd name="connsiteX9" fmla="*/ 236220 w 411480"/>
                <a:gd name="connsiteY9" fmla="*/ 0 h 483870"/>
                <a:gd name="connsiteX10" fmla="*/ 190500 w 411480"/>
                <a:gd name="connsiteY10" fmla="*/ 41910 h 483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1480" h="483870">
                  <a:moveTo>
                    <a:pt x="190500" y="41910"/>
                  </a:moveTo>
                  <a:lnTo>
                    <a:pt x="41910" y="224790"/>
                  </a:lnTo>
                  <a:lnTo>
                    <a:pt x="0" y="400050"/>
                  </a:lnTo>
                  <a:lnTo>
                    <a:pt x="83820" y="483870"/>
                  </a:lnTo>
                  <a:lnTo>
                    <a:pt x="339090" y="438150"/>
                  </a:lnTo>
                  <a:lnTo>
                    <a:pt x="411480" y="396240"/>
                  </a:lnTo>
                  <a:lnTo>
                    <a:pt x="304800" y="331470"/>
                  </a:lnTo>
                  <a:lnTo>
                    <a:pt x="339090" y="201930"/>
                  </a:lnTo>
                  <a:lnTo>
                    <a:pt x="323850" y="57150"/>
                  </a:lnTo>
                  <a:lnTo>
                    <a:pt x="236220" y="0"/>
                  </a:lnTo>
                  <a:lnTo>
                    <a:pt x="190500" y="4191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5949978" y="4789771"/>
            <a:ext cx="1703321" cy="1183251"/>
            <a:chOff x="5949978" y="4789771"/>
            <a:chExt cx="1703321" cy="1183251"/>
          </a:xfrm>
        </p:grpSpPr>
        <p:grpSp>
          <p:nvGrpSpPr>
            <p:cNvPr id="158" name="グループ化 157"/>
            <p:cNvGrpSpPr/>
            <p:nvPr/>
          </p:nvGrpSpPr>
          <p:grpSpPr>
            <a:xfrm>
              <a:off x="5988114" y="5012724"/>
              <a:ext cx="1665185" cy="960298"/>
              <a:chOff x="2748280" y="1828800"/>
              <a:chExt cx="3999230" cy="2306320"/>
            </a:xfrm>
          </p:grpSpPr>
          <p:sp>
            <p:nvSpPr>
              <p:cNvPr id="159" name="フリーフォーム 158"/>
              <p:cNvSpPr/>
              <p:nvPr/>
            </p:nvSpPr>
            <p:spPr bwMode="auto">
              <a:xfrm>
                <a:off x="2811780" y="1828800"/>
                <a:ext cx="3935730" cy="2076450"/>
              </a:xfrm>
              <a:custGeom>
                <a:avLst/>
                <a:gdLst>
                  <a:gd name="connsiteX0" fmla="*/ 3928110 w 3935730"/>
                  <a:gd name="connsiteY0" fmla="*/ 556260 h 2076450"/>
                  <a:gd name="connsiteX1" fmla="*/ 2533650 w 3935730"/>
                  <a:gd name="connsiteY1" fmla="*/ 720090 h 2076450"/>
                  <a:gd name="connsiteX2" fmla="*/ 2499360 w 3935730"/>
                  <a:gd name="connsiteY2" fmla="*/ 720090 h 2076450"/>
                  <a:gd name="connsiteX3" fmla="*/ 2133600 w 3935730"/>
                  <a:gd name="connsiteY3" fmla="*/ 480060 h 2076450"/>
                  <a:gd name="connsiteX4" fmla="*/ 1710690 w 3935730"/>
                  <a:gd name="connsiteY4" fmla="*/ 293370 h 2076450"/>
                  <a:gd name="connsiteX5" fmla="*/ 1333500 w 3935730"/>
                  <a:gd name="connsiteY5" fmla="*/ 205740 h 2076450"/>
                  <a:gd name="connsiteX6" fmla="*/ 1051560 w 3935730"/>
                  <a:gd name="connsiteY6" fmla="*/ 91440 h 2076450"/>
                  <a:gd name="connsiteX7" fmla="*/ 872490 w 3935730"/>
                  <a:gd name="connsiteY7" fmla="*/ 0 h 2076450"/>
                  <a:gd name="connsiteX8" fmla="*/ 769620 w 3935730"/>
                  <a:gd name="connsiteY8" fmla="*/ 53340 h 2076450"/>
                  <a:gd name="connsiteX9" fmla="*/ 826770 w 3935730"/>
                  <a:gd name="connsiteY9" fmla="*/ 240030 h 2076450"/>
                  <a:gd name="connsiteX10" fmla="*/ 944880 w 3935730"/>
                  <a:gd name="connsiteY10" fmla="*/ 354330 h 2076450"/>
                  <a:gd name="connsiteX11" fmla="*/ 1215390 w 3935730"/>
                  <a:gd name="connsiteY11" fmla="*/ 472440 h 2076450"/>
                  <a:gd name="connsiteX12" fmla="*/ 1466850 w 3935730"/>
                  <a:gd name="connsiteY12" fmla="*/ 628650 h 2076450"/>
                  <a:gd name="connsiteX13" fmla="*/ 205740 w 3935730"/>
                  <a:gd name="connsiteY13" fmla="*/ 1162050 h 2076450"/>
                  <a:gd name="connsiteX14" fmla="*/ 45720 w 3935730"/>
                  <a:gd name="connsiteY14" fmla="*/ 1207770 h 2076450"/>
                  <a:gd name="connsiteX15" fmla="*/ 0 w 3935730"/>
                  <a:gd name="connsiteY15" fmla="*/ 1318260 h 2076450"/>
                  <a:gd name="connsiteX16" fmla="*/ 99060 w 3935730"/>
                  <a:gd name="connsiteY16" fmla="*/ 1413510 h 2076450"/>
                  <a:gd name="connsiteX17" fmla="*/ 754380 w 3935730"/>
                  <a:gd name="connsiteY17" fmla="*/ 1283970 h 2076450"/>
                  <a:gd name="connsiteX18" fmla="*/ 1535430 w 3935730"/>
                  <a:gd name="connsiteY18" fmla="*/ 1821180 h 2076450"/>
                  <a:gd name="connsiteX19" fmla="*/ 1672590 w 3935730"/>
                  <a:gd name="connsiteY19" fmla="*/ 2076450 h 2076450"/>
                  <a:gd name="connsiteX20" fmla="*/ 2099310 w 3935730"/>
                  <a:gd name="connsiteY20" fmla="*/ 1977390 h 2076450"/>
                  <a:gd name="connsiteX21" fmla="*/ 2689860 w 3935730"/>
                  <a:gd name="connsiteY21" fmla="*/ 1668780 h 2076450"/>
                  <a:gd name="connsiteX22" fmla="*/ 3935730 w 3935730"/>
                  <a:gd name="connsiteY22" fmla="*/ 1821180 h 2076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935730" h="2076450">
                    <a:moveTo>
                      <a:pt x="3928110" y="556260"/>
                    </a:moveTo>
                    <a:lnTo>
                      <a:pt x="2533650" y="720090"/>
                    </a:lnTo>
                    <a:lnTo>
                      <a:pt x="2499360" y="720090"/>
                    </a:lnTo>
                    <a:lnTo>
                      <a:pt x="2133600" y="480060"/>
                    </a:lnTo>
                    <a:lnTo>
                      <a:pt x="1710690" y="293370"/>
                    </a:lnTo>
                    <a:lnTo>
                      <a:pt x="1333500" y="205740"/>
                    </a:lnTo>
                    <a:lnTo>
                      <a:pt x="1051560" y="91440"/>
                    </a:lnTo>
                    <a:lnTo>
                      <a:pt x="872490" y="0"/>
                    </a:lnTo>
                    <a:lnTo>
                      <a:pt x="769620" y="53340"/>
                    </a:lnTo>
                    <a:lnTo>
                      <a:pt x="826770" y="240030"/>
                    </a:lnTo>
                    <a:lnTo>
                      <a:pt x="944880" y="354330"/>
                    </a:lnTo>
                    <a:lnTo>
                      <a:pt x="1215390" y="472440"/>
                    </a:lnTo>
                    <a:lnTo>
                      <a:pt x="1466850" y="628650"/>
                    </a:lnTo>
                    <a:lnTo>
                      <a:pt x="205740" y="1162050"/>
                    </a:lnTo>
                    <a:lnTo>
                      <a:pt x="45720" y="1207770"/>
                    </a:lnTo>
                    <a:lnTo>
                      <a:pt x="0" y="1318260"/>
                    </a:lnTo>
                    <a:lnTo>
                      <a:pt x="99060" y="1413510"/>
                    </a:lnTo>
                    <a:lnTo>
                      <a:pt x="754380" y="1283970"/>
                    </a:lnTo>
                    <a:lnTo>
                      <a:pt x="1535430" y="1821180"/>
                    </a:lnTo>
                    <a:lnTo>
                      <a:pt x="1672590" y="2076450"/>
                    </a:lnTo>
                    <a:lnTo>
                      <a:pt x="2099310" y="1977390"/>
                    </a:lnTo>
                    <a:lnTo>
                      <a:pt x="2689860" y="1668780"/>
                    </a:lnTo>
                    <a:lnTo>
                      <a:pt x="3935730" y="182118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0" name="フリーフォーム 159"/>
              <p:cNvSpPr/>
              <p:nvPr/>
            </p:nvSpPr>
            <p:spPr bwMode="auto">
              <a:xfrm>
                <a:off x="4358640" y="2537460"/>
                <a:ext cx="845820" cy="601980"/>
              </a:xfrm>
              <a:custGeom>
                <a:avLst/>
                <a:gdLst>
                  <a:gd name="connsiteX0" fmla="*/ 0 w 845820"/>
                  <a:gd name="connsiteY0" fmla="*/ 0 h 601980"/>
                  <a:gd name="connsiteX1" fmla="*/ 110490 w 845820"/>
                  <a:gd name="connsiteY1" fmla="*/ 198120 h 601980"/>
                  <a:gd name="connsiteX2" fmla="*/ 495300 w 845820"/>
                  <a:gd name="connsiteY2" fmla="*/ 480060 h 601980"/>
                  <a:gd name="connsiteX3" fmla="*/ 636270 w 845820"/>
                  <a:gd name="connsiteY3" fmla="*/ 601980 h 601980"/>
                  <a:gd name="connsiteX4" fmla="*/ 845820 w 845820"/>
                  <a:gd name="connsiteY4" fmla="*/ 430530 h 601980"/>
                  <a:gd name="connsiteX5" fmla="*/ 586740 w 845820"/>
                  <a:gd name="connsiteY5" fmla="*/ 411480 h 601980"/>
                  <a:gd name="connsiteX6" fmla="*/ 209550 w 845820"/>
                  <a:gd name="connsiteY6" fmla="*/ 175260 h 601980"/>
                  <a:gd name="connsiteX7" fmla="*/ 0 w 845820"/>
                  <a:gd name="connsiteY7" fmla="*/ 0 h 601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45820" h="601980">
                    <a:moveTo>
                      <a:pt x="0" y="0"/>
                    </a:moveTo>
                    <a:lnTo>
                      <a:pt x="110490" y="198120"/>
                    </a:lnTo>
                    <a:lnTo>
                      <a:pt x="495300" y="480060"/>
                    </a:lnTo>
                    <a:lnTo>
                      <a:pt x="636270" y="601980"/>
                    </a:lnTo>
                    <a:lnTo>
                      <a:pt x="845820" y="430530"/>
                    </a:lnTo>
                    <a:lnTo>
                      <a:pt x="586740" y="411480"/>
                    </a:lnTo>
                    <a:lnTo>
                      <a:pt x="209550" y="1752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 160"/>
              <p:cNvSpPr/>
              <p:nvPr/>
            </p:nvSpPr>
            <p:spPr bwMode="auto">
              <a:xfrm>
                <a:off x="4964430" y="3101340"/>
                <a:ext cx="1638300" cy="605790"/>
              </a:xfrm>
              <a:custGeom>
                <a:avLst/>
                <a:gdLst>
                  <a:gd name="connsiteX0" fmla="*/ 0 w 1638300"/>
                  <a:gd name="connsiteY0" fmla="*/ 605790 h 605790"/>
                  <a:gd name="connsiteX1" fmla="*/ 422910 w 1638300"/>
                  <a:gd name="connsiteY1" fmla="*/ 342900 h 605790"/>
                  <a:gd name="connsiteX2" fmla="*/ 571500 w 1638300"/>
                  <a:gd name="connsiteY2" fmla="*/ 274320 h 605790"/>
                  <a:gd name="connsiteX3" fmla="*/ 598170 w 1638300"/>
                  <a:gd name="connsiteY3" fmla="*/ 0 h 605790"/>
                  <a:gd name="connsiteX4" fmla="*/ 716280 w 1638300"/>
                  <a:gd name="connsiteY4" fmla="*/ 270510 h 605790"/>
                  <a:gd name="connsiteX5" fmla="*/ 1303020 w 1638300"/>
                  <a:gd name="connsiteY5" fmla="*/ 270510 h 605790"/>
                  <a:gd name="connsiteX6" fmla="*/ 1478280 w 1638300"/>
                  <a:gd name="connsiteY6" fmla="*/ 327660 h 605790"/>
                  <a:gd name="connsiteX7" fmla="*/ 1638300 w 1638300"/>
                  <a:gd name="connsiteY7" fmla="*/ 270510 h 605790"/>
                  <a:gd name="connsiteX8" fmla="*/ 1626870 w 1638300"/>
                  <a:gd name="connsiteY8" fmla="*/ 491490 h 605790"/>
                  <a:gd name="connsiteX9" fmla="*/ 613410 w 1638300"/>
                  <a:gd name="connsiteY9" fmla="*/ 358140 h 605790"/>
                  <a:gd name="connsiteX10" fmla="*/ 499110 w 1638300"/>
                  <a:gd name="connsiteY10" fmla="*/ 377190 h 605790"/>
                  <a:gd name="connsiteX11" fmla="*/ 0 w 1638300"/>
                  <a:gd name="connsiteY11" fmla="*/ 605790 h 605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38300" h="605790">
                    <a:moveTo>
                      <a:pt x="0" y="605790"/>
                    </a:moveTo>
                    <a:lnTo>
                      <a:pt x="422910" y="342900"/>
                    </a:lnTo>
                    <a:lnTo>
                      <a:pt x="571500" y="274320"/>
                    </a:lnTo>
                    <a:lnTo>
                      <a:pt x="598170" y="0"/>
                    </a:lnTo>
                    <a:lnTo>
                      <a:pt x="716280" y="270510"/>
                    </a:lnTo>
                    <a:lnTo>
                      <a:pt x="1303020" y="270510"/>
                    </a:lnTo>
                    <a:lnTo>
                      <a:pt x="1478280" y="327660"/>
                    </a:lnTo>
                    <a:lnTo>
                      <a:pt x="1638300" y="270510"/>
                    </a:lnTo>
                    <a:lnTo>
                      <a:pt x="1626870" y="491490"/>
                    </a:lnTo>
                    <a:lnTo>
                      <a:pt x="613410" y="358140"/>
                    </a:lnTo>
                    <a:lnTo>
                      <a:pt x="499110" y="377190"/>
                    </a:lnTo>
                    <a:lnTo>
                      <a:pt x="0" y="60579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 161"/>
              <p:cNvSpPr/>
              <p:nvPr/>
            </p:nvSpPr>
            <p:spPr bwMode="auto">
              <a:xfrm>
                <a:off x="3131820" y="3230880"/>
                <a:ext cx="312420" cy="308610"/>
              </a:xfrm>
              <a:custGeom>
                <a:avLst/>
                <a:gdLst>
                  <a:gd name="connsiteX0" fmla="*/ 125730 w 312420"/>
                  <a:gd name="connsiteY0" fmla="*/ 0 h 308610"/>
                  <a:gd name="connsiteX1" fmla="*/ 0 w 312420"/>
                  <a:gd name="connsiteY1" fmla="*/ 45720 h 308610"/>
                  <a:gd name="connsiteX2" fmla="*/ 3810 w 312420"/>
                  <a:gd name="connsiteY2" fmla="*/ 228600 h 308610"/>
                  <a:gd name="connsiteX3" fmla="*/ 140970 w 312420"/>
                  <a:gd name="connsiteY3" fmla="*/ 308610 h 308610"/>
                  <a:gd name="connsiteX4" fmla="*/ 300990 w 312420"/>
                  <a:gd name="connsiteY4" fmla="*/ 232410 h 308610"/>
                  <a:gd name="connsiteX5" fmla="*/ 312420 w 312420"/>
                  <a:gd name="connsiteY5" fmla="*/ 167640 h 308610"/>
                  <a:gd name="connsiteX6" fmla="*/ 190500 w 312420"/>
                  <a:gd name="connsiteY6" fmla="*/ 34290 h 308610"/>
                  <a:gd name="connsiteX7" fmla="*/ 125730 w 312420"/>
                  <a:gd name="connsiteY7" fmla="*/ 0 h 308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2420" h="308610">
                    <a:moveTo>
                      <a:pt x="125730" y="0"/>
                    </a:moveTo>
                    <a:lnTo>
                      <a:pt x="0" y="45720"/>
                    </a:lnTo>
                    <a:lnTo>
                      <a:pt x="3810" y="228600"/>
                    </a:lnTo>
                    <a:lnTo>
                      <a:pt x="140970" y="308610"/>
                    </a:lnTo>
                    <a:lnTo>
                      <a:pt x="300990" y="232410"/>
                    </a:lnTo>
                    <a:lnTo>
                      <a:pt x="312420" y="167640"/>
                    </a:lnTo>
                    <a:lnTo>
                      <a:pt x="190500" y="34290"/>
                    </a:lnTo>
                    <a:lnTo>
                      <a:pt x="125730" y="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 162"/>
              <p:cNvSpPr/>
              <p:nvPr/>
            </p:nvSpPr>
            <p:spPr bwMode="auto">
              <a:xfrm>
                <a:off x="2748280" y="1925320"/>
                <a:ext cx="2407920" cy="2209800"/>
              </a:xfrm>
              <a:custGeom>
                <a:avLst/>
                <a:gdLst>
                  <a:gd name="connsiteX0" fmla="*/ 650240 w 2407920"/>
                  <a:gd name="connsiteY0" fmla="*/ 0 h 2209800"/>
                  <a:gd name="connsiteX1" fmla="*/ 584200 w 2407920"/>
                  <a:gd name="connsiteY1" fmla="*/ 20320 h 2209800"/>
                  <a:gd name="connsiteX2" fmla="*/ 0 w 2407920"/>
                  <a:gd name="connsiteY2" fmla="*/ 873760 h 2209800"/>
                  <a:gd name="connsiteX3" fmla="*/ 10160 w 2407920"/>
                  <a:gd name="connsiteY3" fmla="*/ 919480 h 2209800"/>
                  <a:gd name="connsiteX4" fmla="*/ 1630680 w 2407920"/>
                  <a:gd name="connsiteY4" fmla="*/ 2199640 h 2209800"/>
                  <a:gd name="connsiteX5" fmla="*/ 1717040 w 2407920"/>
                  <a:gd name="connsiteY5" fmla="*/ 2209800 h 2209800"/>
                  <a:gd name="connsiteX6" fmla="*/ 2407920 w 2407920"/>
                  <a:gd name="connsiteY6" fmla="*/ 1361440 h 2209800"/>
                  <a:gd name="connsiteX7" fmla="*/ 2402840 w 2407920"/>
                  <a:gd name="connsiteY7" fmla="*/ 1254760 h 2209800"/>
                  <a:gd name="connsiteX8" fmla="*/ 650240 w 2407920"/>
                  <a:gd name="connsiteY8" fmla="*/ 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7920" h="2209800">
                    <a:moveTo>
                      <a:pt x="650240" y="0"/>
                    </a:moveTo>
                    <a:lnTo>
                      <a:pt x="584200" y="20320"/>
                    </a:lnTo>
                    <a:lnTo>
                      <a:pt x="0" y="873760"/>
                    </a:lnTo>
                    <a:lnTo>
                      <a:pt x="10160" y="919480"/>
                    </a:lnTo>
                    <a:lnTo>
                      <a:pt x="1630680" y="2199640"/>
                    </a:lnTo>
                    <a:lnTo>
                      <a:pt x="1717040" y="2209800"/>
                    </a:lnTo>
                    <a:lnTo>
                      <a:pt x="2407920" y="1361440"/>
                    </a:lnTo>
                    <a:lnTo>
                      <a:pt x="2402840" y="1254760"/>
                    </a:lnTo>
                    <a:lnTo>
                      <a:pt x="6502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 163"/>
              <p:cNvSpPr/>
              <p:nvPr/>
            </p:nvSpPr>
            <p:spPr bwMode="auto">
              <a:xfrm>
                <a:off x="2903220" y="2053590"/>
                <a:ext cx="2072640" cy="1935480"/>
              </a:xfrm>
              <a:custGeom>
                <a:avLst/>
                <a:gdLst>
                  <a:gd name="connsiteX0" fmla="*/ 533400 w 2072640"/>
                  <a:gd name="connsiteY0" fmla="*/ 0 h 1935480"/>
                  <a:gd name="connsiteX1" fmla="*/ 0 w 2072640"/>
                  <a:gd name="connsiteY1" fmla="*/ 838200 h 1935480"/>
                  <a:gd name="connsiteX2" fmla="*/ 1383030 w 2072640"/>
                  <a:gd name="connsiteY2" fmla="*/ 1935480 h 1935480"/>
                  <a:gd name="connsiteX3" fmla="*/ 2072640 w 2072640"/>
                  <a:gd name="connsiteY3" fmla="*/ 1074420 h 1935480"/>
                  <a:gd name="connsiteX4" fmla="*/ 590550 w 2072640"/>
                  <a:gd name="connsiteY4" fmla="*/ 38100 h 1935480"/>
                  <a:gd name="connsiteX5" fmla="*/ 533400 w 2072640"/>
                  <a:gd name="connsiteY5" fmla="*/ 0 h 1935480"/>
                  <a:gd name="connsiteX0" fmla="*/ 533400 w 2072640"/>
                  <a:gd name="connsiteY0" fmla="*/ 0 h 1935480"/>
                  <a:gd name="connsiteX1" fmla="*/ 0 w 2072640"/>
                  <a:gd name="connsiteY1" fmla="*/ 838200 h 1935480"/>
                  <a:gd name="connsiteX2" fmla="*/ 1383030 w 2072640"/>
                  <a:gd name="connsiteY2" fmla="*/ 1935480 h 1935480"/>
                  <a:gd name="connsiteX3" fmla="*/ 2072640 w 2072640"/>
                  <a:gd name="connsiteY3" fmla="*/ 1074420 h 1935480"/>
                  <a:gd name="connsiteX4" fmla="*/ 533400 w 2072640"/>
                  <a:gd name="connsiteY4" fmla="*/ 0 h 1935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2640" h="1935480">
                    <a:moveTo>
                      <a:pt x="533400" y="0"/>
                    </a:moveTo>
                    <a:lnTo>
                      <a:pt x="0" y="838200"/>
                    </a:lnTo>
                    <a:lnTo>
                      <a:pt x="1383030" y="1935480"/>
                    </a:lnTo>
                    <a:lnTo>
                      <a:pt x="2072640" y="1074420"/>
                    </a:lnTo>
                    <a:lnTo>
                      <a:pt x="5334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 164"/>
              <p:cNvSpPr/>
              <p:nvPr/>
            </p:nvSpPr>
            <p:spPr bwMode="auto">
              <a:xfrm>
                <a:off x="3394710" y="3314700"/>
                <a:ext cx="354330" cy="400050"/>
              </a:xfrm>
              <a:custGeom>
                <a:avLst/>
                <a:gdLst>
                  <a:gd name="connsiteX0" fmla="*/ 179070 w 354330"/>
                  <a:gd name="connsiteY0" fmla="*/ 0 h 400050"/>
                  <a:gd name="connsiteX1" fmla="*/ 80010 w 354330"/>
                  <a:gd name="connsiteY1" fmla="*/ 171450 h 400050"/>
                  <a:gd name="connsiteX2" fmla="*/ 0 w 354330"/>
                  <a:gd name="connsiteY2" fmla="*/ 316230 h 400050"/>
                  <a:gd name="connsiteX3" fmla="*/ 114300 w 354330"/>
                  <a:gd name="connsiteY3" fmla="*/ 400050 h 400050"/>
                  <a:gd name="connsiteX4" fmla="*/ 255270 w 354330"/>
                  <a:gd name="connsiteY4" fmla="*/ 361950 h 400050"/>
                  <a:gd name="connsiteX5" fmla="*/ 354330 w 354330"/>
                  <a:gd name="connsiteY5" fmla="*/ 201930 h 400050"/>
                  <a:gd name="connsiteX6" fmla="*/ 327660 w 354330"/>
                  <a:gd name="connsiteY6" fmla="*/ 64770 h 400050"/>
                  <a:gd name="connsiteX7" fmla="*/ 274320 w 354330"/>
                  <a:gd name="connsiteY7" fmla="*/ 3810 h 400050"/>
                  <a:gd name="connsiteX8" fmla="*/ 179070 w 354330"/>
                  <a:gd name="connsiteY8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4330" h="400050">
                    <a:moveTo>
                      <a:pt x="179070" y="0"/>
                    </a:moveTo>
                    <a:lnTo>
                      <a:pt x="80010" y="171450"/>
                    </a:lnTo>
                    <a:lnTo>
                      <a:pt x="0" y="316230"/>
                    </a:lnTo>
                    <a:lnTo>
                      <a:pt x="114300" y="400050"/>
                    </a:lnTo>
                    <a:lnTo>
                      <a:pt x="255270" y="361950"/>
                    </a:lnTo>
                    <a:lnTo>
                      <a:pt x="354330" y="201930"/>
                    </a:lnTo>
                    <a:lnTo>
                      <a:pt x="327660" y="64770"/>
                    </a:lnTo>
                    <a:lnTo>
                      <a:pt x="274320" y="3810"/>
                    </a:lnTo>
                    <a:lnTo>
                      <a:pt x="1790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 165"/>
              <p:cNvSpPr/>
              <p:nvPr/>
            </p:nvSpPr>
            <p:spPr bwMode="auto">
              <a:xfrm>
                <a:off x="3699510" y="3497580"/>
                <a:ext cx="411480" cy="483870"/>
              </a:xfrm>
              <a:custGeom>
                <a:avLst/>
                <a:gdLst>
                  <a:gd name="connsiteX0" fmla="*/ 190500 w 411480"/>
                  <a:gd name="connsiteY0" fmla="*/ 41910 h 483870"/>
                  <a:gd name="connsiteX1" fmla="*/ 41910 w 411480"/>
                  <a:gd name="connsiteY1" fmla="*/ 224790 h 483870"/>
                  <a:gd name="connsiteX2" fmla="*/ 0 w 411480"/>
                  <a:gd name="connsiteY2" fmla="*/ 400050 h 483870"/>
                  <a:gd name="connsiteX3" fmla="*/ 83820 w 411480"/>
                  <a:gd name="connsiteY3" fmla="*/ 483870 h 483870"/>
                  <a:gd name="connsiteX4" fmla="*/ 339090 w 411480"/>
                  <a:gd name="connsiteY4" fmla="*/ 438150 h 483870"/>
                  <a:gd name="connsiteX5" fmla="*/ 411480 w 411480"/>
                  <a:gd name="connsiteY5" fmla="*/ 396240 h 483870"/>
                  <a:gd name="connsiteX6" fmla="*/ 304800 w 411480"/>
                  <a:gd name="connsiteY6" fmla="*/ 331470 h 483870"/>
                  <a:gd name="connsiteX7" fmla="*/ 339090 w 411480"/>
                  <a:gd name="connsiteY7" fmla="*/ 201930 h 483870"/>
                  <a:gd name="connsiteX8" fmla="*/ 323850 w 411480"/>
                  <a:gd name="connsiteY8" fmla="*/ 57150 h 483870"/>
                  <a:gd name="connsiteX9" fmla="*/ 236220 w 411480"/>
                  <a:gd name="connsiteY9" fmla="*/ 0 h 483870"/>
                  <a:gd name="connsiteX10" fmla="*/ 190500 w 411480"/>
                  <a:gd name="connsiteY10" fmla="*/ 41910 h 483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1480" h="483870">
                    <a:moveTo>
                      <a:pt x="190500" y="41910"/>
                    </a:moveTo>
                    <a:lnTo>
                      <a:pt x="41910" y="224790"/>
                    </a:lnTo>
                    <a:lnTo>
                      <a:pt x="0" y="400050"/>
                    </a:lnTo>
                    <a:lnTo>
                      <a:pt x="83820" y="483870"/>
                    </a:lnTo>
                    <a:lnTo>
                      <a:pt x="339090" y="438150"/>
                    </a:lnTo>
                    <a:lnTo>
                      <a:pt x="411480" y="396240"/>
                    </a:lnTo>
                    <a:lnTo>
                      <a:pt x="304800" y="331470"/>
                    </a:lnTo>
                    <a:lnTo>
                      <a:pt x="339090" y="201930"/>
                    </a:lnTo>
                    <a:lnTo>
                      <a:pt x="323850" y="57150"/>
                    </a:lnTo>
                    <a:lnTo>
                      <a:pt x="236220" y="0"/>
                    </a:lnTo>
                    <a:lnTo>
                      <a:pt x="190500" y="4191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7" name="環状矢印 166"/>
            <p:cNvSpPr/>
            <p:nvPr/>
          </p:nvSpPr>
          <p:spPr bwMode="auto">
            <a:xfrm rot="8259486" flipV="1">
              <a:off x="5949978" y="4789771"/>
              <a:ext cx="575143" cy="540060"/>
            </a:xfrm>
            <a:prstGeom prst="circularArrow">
              <a:avLst/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8" name="グループ化 167"/>
          <p:cNvGrpSpPr/>
          <p:nvPr/>
        </p:nvGrpSpPr>
        <p:grpSpPr>
          <a:xfrm>
            <a:off x="7788315" y="3186611"/>
            <a:ext cx="1890210" cy="729966"/>
            <a:chOff x="1853184" y="2773680"/>
            <a:chExt cx="6882384" cy="2657856"/>
          </a:xfrm>
        </p:grpSpPr>
        <p:sp>
          <p:nvSpPr>
            <p:cNvPr id="169" name="フリーフォーム 168"/>
            <p:cNvSpPr/>
            <p:nvPr/>
          </p:nvSpPr>
          <p:spPr bwMode="auto">
            <a:xfrm>
              <a:off x="6211824" y="2944368"/>
              <a:ext cx="2523744" cy="2237232"/>
            </a:xfrm>
            <a:custGeom>
              <a:avLst/>
              <a:gdLst>
                <a:gd name="connsiteX0" fmla="*/ 1731264 w 2523744"/>
                <a:gd name="connsiteY0" fmla="*/ 2237232 h 2237232"/>
                <a:gd name="connsiteX1" fmla="*/ 890016 w 2523744"/>
                <a:gd name="connsiteY1" fmla="*/ 1731264 h 2237232"/>
                <a:gd name="connsiteX2" fmla="*/ 329184 w 2523744"/>
                <a:gd name="connsiteY2" fmla="*/ 1377696 h 2237232"/>
                <a:gd name="connsiteX3" fmla="*/ 164592 w 2523744"/>
                <a:gd name="connsiteY3" fmla="*/ 1152144 h 2237232"/>
                <a:gd name="connsiteX4" fmla="*/ 0 w 2523744"/>
                <a:gd name="connsiteY4" fmla="*/ 115824 h 2237232"/>
                <a:gd name="connsiteX5" fmla="*/ 377952 w 2523744"/>
                <a:gd name="connsiteY5" fmla="*/ 0 h 2237232"/>
                <a:gd name="connsiteX6" fmla="*/ 1146048 w 2523744"/>
                <a:gd name="connsiteY6" fmla="*/ 274320 h 2237232"/>
                <a:gd name="connsiteX7" fmla="*/ 1627632 w 2523744"/>
                <a:gd name="connsiteY7" fmla="*/ 682752 h 2237232"/>
                <a:gd name="connsiteX8" fmla="*/ 2523744 w 2523744"/>
                <a:gd name="connsiteY8" fmla="*/ 2054352 h 2237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23744" h="2237232">
                  <a:moveTo>
                    <a:pt x="1731264" y="2237232"/>
                  </a:moveTo>
                  <a:lnTo>
                    <a:pt x="890016" y="1731264"/>
                  </a:lnTo>
                  <a:lnTo>
                    <a:pt x="329184" y="1377696"/>
                  </a:lnTo>
                  <a:lnTo>
                    <a:pt x="164592" y="1152144"/>
                  </a:lnTo>
                  <a:lnTo>
                    <a:pt x="0" y="115824"/>
                  </a:lnTo>
                  <a:lnTo>
                    <a:pt x="377952" y="0"/>
                  </a:lnTo>
                  <a:lnTo>
                    <a:pt x="1146048" y="274320"/>
                  </a:lnTo>
                  <a:lnTo>
                    <a:pt x="1627632" y="682752"/>
                  </a:lnTo>
                  <a:lnTo>
                    <a:pt x="2523744" y="2054352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" name="フリーフォーム 169"/>
            <p:cNvSpPr/>
            <p:nvPr/>
          </p:nvSpPr>
          <p:spPr bwMode="auto">
            <a:xfrm>
              <a:off x="6230112" y="3810000"/>
              <a:ext cx="493776" cy="786384"/>
            </a:xfrm>
            <a:custGeom>
              <a:avLst/>
              <a:gdLst>
                <a:gd name="connsiteX0" fmla="*/ 0 w 493776"/>
                <a:gd name="connsiteY0" fmla="*/ 371856 h 786384"/>
                <a:gd name="connsiteX1" fmla="*/ 18288 w 493776"/>
                <a:gd name="connsiteY1" fmla="*/ 627888 h 786384"/>
                <a:gd name="connsiteX2" fmla="*/ 371856 w 493776"/>
                <a:gd name="connsiteY2" fmla="*/ 786384 h 786384"/>
                <a:gd name="connsiteX3" fmla="*/ 493776 w 493776"/>
                <a:gd name="connsiteY3" fmla="*/ 652272 h 786384"/>
                <a:gd name="connsiteX4" fmla="*/ 451104 w 493776"/>
                <a:gd name="connsiteY4" fmla="*/ 499872 h 786384"/>
                <a:gd name="connsiteX5" fmla="*/ 225552 w 493776"/>
                <a:gd name="connsiteY5" fmla="*/ 377952 h 786384"/>
                <a:gd name="connsiteX6" fmla="*/ 280416 w 493776"/>
                <a:gd name="connsiteY6" fmla="*/ 48768 h 786384"/>
                <a:gd name="connsiteX7" fmla="*/ 24384 w 493776"/>
                <a:gd name="connsiteY7" fmla="*/ 0 h 786384"/>
                <a:gd name="connsiteX8" fmla="*/ 0 w 493776"/>
                <a:gd name="connsiteY8" fmla="*/ 371856 h 7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3776" h="786384">
                  <a:moveTo>
                    <a:pt x="0" y="371856"/>
                  </a:moveTo>
                  <a:lnTo>
                    <a:pt x="18288" y="627888"/>
                  </a:lnTo>
                  <a:lnTo>
                    <a:pt x="371856" y="786384"/>
                  </a:lnTo>
                  <a:lnTo>
                    <a:pt x="493776" y="652272"/>
                  </a:lnTo>
                  <a:lnTo>
                    <a:pt x="451104" y="499872"/>
                  </a:lnTo>
                  <a:lnTo>
                    <a:pt x="225552" y="377952"/>
                  </a:lnTo>
                  <a:lnTo>
                    <a:pt x="280416" y="48768"/>
                  </a:lnTo>
                  <a:lnTo>
                    <a:pt x="24384" y="0"/>
                  </a:lnTo>
                  <a:lnTo>
                    <a:pt x="0" y="371856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 170"/>
            <p:cNvSpPr/>
            <p:nvPr/>
          </p:nvSpPr>
          <p:spPr bwMode="auto">
            <a:xfrm>
              <a:off x="3858768" y="3944112"/>
              <a:ext cx="451104" cy="694944"/>
            </a:xfrm>
            <a:custGeom>
              <a:avLst/>
              <a:gdLst>
                <a:gd name="connsiteX0" fmla="*/ 451104 w 451104"/>
                <a:gd name="connsiteY0" fmla="*/ 0 h 694944"/>
                <a:gd name="connsiteX1" fmla="*/ 445008 w 451104"/>
                <a:gd name="connsiteY1" fmla="*/ 518160 h 694944"/>
                <a:gd name="connsiteX2" fmla="*/ 329184 w 451104"/>
                <a:gd name="connsiteY2" fmla="*/ 694944 h 694944"/>
                <a:gd name="connsiteX3" fmla="*/ 67056 w 451104"/>
                <a:gd name="connsiteY3" fmla="*/ 560832 h 694944"/>
                <a:gd name="connsiteX4" fmla="*/ 0 w 451104"/>
                <a:gd name="connsiteY4" fmla="*/ 335280 h 694944"/>
                <a:gd name="connsiteX5" fmla="*/ 103632 w 451104"/>
                <a:gd name="connsiteY5" fmla="*/ 12192 h 694944"/>
                <a:gd name="connsiteX6" fmla="*/ 451104 w 451104"/>
                <a:gd name="connsiteY6" fmla="*/ 0 h 69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1104" h="694944">
                  <a:moveTo>
                    <a:pt x="451104" y="0"/>
                  </a:moveTo>
                  <a:lnTo>
                    <a:pt x="445008" y="518160"/>
                  </a:lnTo>
                  <a:lnTo>
                    <a:pt x="329184" y="694944"/>
                  </a:lnTo>
                  <a:lnTo>
                    <a:pt x="67056" y="560832"/>
                  </a:lnTo>
                  <a:lnTo>
                    <a:pt x="0" y="335280"/>
                  </a:lnTo>
                  <a:lnTo>
                    <a:pt x="103632" y="12192"/>
                  </a:lnTo>
                  <a:lnTo>
                    <a:pt x="451104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 171"/>
            <p:cNvSpPr/>
            <p:nvPr/>
          </p:nvSpPr>
          <p:spPr bwMode="auto">
            <a:xfrm>
              <a:off x="3688080" y="4172712"/>
              <a:ext cx="396240" cy="640080"/>
            </a:xfrm>
            <a:custGeom>
              <a:avLst/>
              <a:gdLst>
                <a:gd name="connsiteX0" fmla="*/ 152400 w 396240"/>
                <a:gd name="connsiteY0" fmla="*/ 0 h 640080"/>
                <a:gd name="connsiteX1" fmla="*/ 0 w 396240"/>
                <a:gd name="connsiteY1" fmla="*/ 73152 h 640080"/>
                <a:gd name="connsiteX2" fmla="*/ 121920 w 396240"/>
                <a:gd name="connsiteY2" fmla="*/ 286512 h 640080"/>
                <a:gd name="connsiteX3" fmla="*/ 67056 w 396240"/>
                <a:gd name="connsiteY3" fmla="*/ 487680 h 640080"/>
                <a:gd name="connsiteX4" fmla="*/ 134112 w 396240"/>
                <a:gd name="connsiteY4" fmla="*/ 640080 h 640080"/>
                <a:gd name="connsiteX5" fmla="*/ 298704 w 396240"/>
                <a:gd name="connsiteY5" fmla="*/ 627888 h 640080"/>
                <a:gd name="connsiteX6" fmla="*/ 396240 w 396240"/>
                <a:gd name="connsiteY6" fmla="*/ 408432 h 640080"/>
                <a:gd name="connsiteX7" fmla="*/ 292608 w 396240"/>
                <a:gd name="connsiteY7" fmla="*/ 73152 h 640080"/>
                <a:gd name="connsiteX8" fmla="*/ 152400 w 396240"/>
                <a:gd name="connsiteY8" fmla="*/ 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6240" h="640080">
                  <a:moveTo>
                    <a:pt x="152400" y="0"/>
                  </a:moveTo>
                  <a:lnTo>
                    <a:pt x="0" y="73152"/>
                  </a:lnTo>
                  <a:lnTo>
                    <a:pt x="121920" y="286512"/>
                  </a:lnTo>
                  <a:lnTo>
                    <a:pt x="67056" y="487680"/>
                  </a:lnTo>
                  <a:lnTo>
                    <a:pt x="134112" y="640080"/>
                  </a:lnTo>
                  <a:lnTo>
                    <a:pt x="298704" y="627888"/>
                  </a:lnTo>
                  <a:lnTo>
                    <a:pt x="396240" y="408432"/>
                  </a:lnTo>
                  <a:lnTo>
                    <a:pt x="292608" y="73152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 172"/>
            <p:cNvSpPr/>
            <p:nvPr/>
          </p:nvSpPr>
          <p:spPr bwMode="auto">
            <a:xfrm>
              <a:off x="6016752" y="3706368"/>
              <a:ext cx="524256" cy="713232"/>
            </a:xfrm>
            <a:custGeom>
              <a:avLst/>
              <a:gdLst>
                <a:gd name="connsiteX0" fmla="*/ 207264 w 524256"/>
                <a:gd name="connsiteY0" fmla="*/ 103632 h 713232"/>
                <a:gd name="connsiteX1" fmla="*/ 0 w 524256"/>
                <a:gd name="connsiteY1" fmla="*/ 390144 h 713232"/>
                <a:gd name="connsiteX2" fmla="*/ 0 w 524256"/>
                <a:gd name="connsiteY2" fmla="*/ 621792 h 713232"/>
                <a:gd name="connsiteX3" fmla="*/ 152400 w 524256"/>
                <a:gd name="connsiteY3" fmla="*/ 713232 h 713232"/>
                <a:gd name="connsiteX4" fmla="*/ 292608 w 524256"/>
                <a:gd name="connsiteY4" fmla="*/ 627888 h 713232"/>
                <a:gd name="connsiteX5" fmla="*/ 316992 w 524256"/>
                <a:gd name="connsiteY5" fmla="*/ 457200 h 713232"/>
                <a:gd name="connsiteX6" fmla="*/ 292608 w 524256"/>
                <a:gd name="connsiteY6" fmla="*/ 384048 h 713232"/>
                <a:gd name="connsiteX7" fmla="*/ 524256 w 524256"/>
                <a:gd name="connsiteY7" fmla="*/ 121920 h 713232"/>
                <a:gd name="connsiteX8" fmla="*/ 280416 w 524256"/>
                <a:gd name="connsiteY8" fmla="*/ 0 h 713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4256" h="713232">
                  <a:moveTo>
                    <a:pt x="207264" y="103632"/>
                  </a:moveTo>
                  <a:lnTo>
                    <a:pt x="0" y="390144"/>
                  </a:lnTo>
                  <a:lnTo>
                    <a:pt x="0" y="621792"/>
                  </a:lnTo>
                  <a:lnTo>
                    <a:pt x="152400" y="713232"/>
                  </a:lnTo>
                  <a:lnTo>
                    <a:pt x="292608" y="627888"/>
                  </a:lnTo>
                  <a:lnTo>
                    <a:pt x="316992" y="457200"/>
                  </a:lnTo>
                  <a:lnTo>
                    <a:pt x="292608" y="384048"/>
                  </a:lnTo>
                  <a:lnTo>
                    <a:pt x="524256" y="121920"/>
                  </a:lnTo>
                  <a:lnTo>
                    <a:pt x="280416" y="0"/>
                  </a:lnTo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" name="フリーフォーム 173"/>
            <p:cNvSpPr/>
            <p:nvPr/>
          </p:nvSpPr>
          <p:spPr bwMode="auto">
            <a:xfrm>
              <a:off x="1853184" y="3224784"/>
              <a:ext cx="2121408" cy="2206752"/>
            </a:xfrm>
            <a:custGeom>
              <a:avLst/>
              <a:gdLst>
                <a:gd name="connsiteX0" fmla="*/ 0 w 2121408"/>
                <a:gd name="connsiteY0" fmla="*/ 1883664 h 2206752"/>
                <a:gd name="connsiteX1" fmla="*/ 536448 w 2121408"/>
                <a:gd name="connsiteY1" fmla="*/ 926592 h 2206752"/>
                <a:gd name="connsiteX2" fmla="*/ 890016 w 2121408"/>
                <a:gd name="connsiteY2" fmla="*/ 365760 h 2206752"/>
                <a:gd name="connsiteX3" fmla="*/ 1469136 w 2121408"/>
                <a:gd name="connsiteY3" fmla="*/ 36576 h 2206752"/>
                <a:gd name="connsiteX4" fmla="*/ 1865376 w 2121408"/>
                <a:gd name="connsiteY4" fmla="*/ 0 h 2206752"/>
                <a:gd name="connsiteX5" fmla="*/ 2121408 w 2121408"/>
                <a:gd name="connsiteY5" fmla="*/ 829056 h 2206752"/>
                <a:gd name="connsiteX6" fmla="*/ 2054352 w 2121408"/>
                <a:gd name="connsiteY6" fmla="*/ 1255776 h 2206752"/>
                <a:gd name="connsiteX7" fmla="*/ 1792224 w 2121408"/>
                <a:gd name="connsiteY7" fmla="*/ 1853184 h 2206752"/>
                <a:gd name="connsiteX8" fmla="*/ 871728 w 2121408"/>
                <a:gd name="connsiteY8" fmla="*/ 2206752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21408" h="2206752">
                  <a:moveTo>
                    <a:pt x="0" y="1883664"/>
                  </a:moveTo>
                  <a:lnTo>
                    <a:pt x="536448" y="926592"/>
                  </a:lnTo>
                  <a:lnTo>
                    <a:pt x="890016" y="365760"/>
                  </a:lnTo>
                  <a:lnTo>
                    <a:pt x="1469136" y="36576"/>
                  </a:lnTo>
                  <a:lnTo>
                    <a:pt x="1865376" y="0"/>
                  </a:lnTo>
                  <a:lnTo>
                    <a:pt x="2121408" y="829056"/>
                  </a:lnTo>
                  <a:lnTo>
                    <a:pt x="2054352" y="1255776"/>
                  </a:lnTo>
                  <a:lnTo>
                    <a:pt x="1792224" y="1853184"/>
                  </a:lnTo>
                  <a:lnTo>
                    <a:pt x="871728" y="2206752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5" name="フリーフォーム 174"/>
            <p:cNvSpPr/>
            <p:nvPr/>
          </p:nvSpPr>
          <p:spPr bwMode="auto">
            <a:xfrm>
              <a:off x="3669792" y="2773680"/>
              <a:ext cx="2907792" cy="1341120"/>
            </a:xfrm>
            <a:custGeom>
              <a:avLst/>
              <a:gdLst>
                <a:gd name="connsiteX0" fmla="*/ 91440 w 2907792"/>
                <a:gd name="connsiteY0" fmla="*/ 24384 h 1341120"/>
                <a:gd name="connsiteX1" fmla="*/ 6096 w 2907792"/>
                <a:gd name="connsiteY1" fmla="*/ 109728 h 1341120"/>
                <a:gd name="connsiteX2" fmla="*/ 0 w 2907792"/>
                <a:gd name="connsiteY2" fmla="*/ 1304544 h 1341120"/>
                <a:gd name="connsiteX3" fmla="*/ 60960 w 2907792"/>
                <a:gd name="connsiteY3" fmla="*/ 1341120 h 1341120"/>
                <a:gd name="connsiteX4" fmla="*/ 2846832 w 2907792"/>
                <a:gd name="connsiteY4" fmla="*/ 1249680 h 1341120"/>
                <a:gd name="connsiteX5" fmla="*/ 2907792 w 2907792"/>
                <a:gd name="connsiteY5" fmla="*/ 1194816 h 1341120"/>
                <a:gd name="connsiteX6" fmla="*/ 2688336 w 2907792"/>
                <a:gd name="connsiteY6" fmla="*/ 67056 h 1341120"/>
                <a:gd name="connsiteX7" fmla="*/ 2627376 w 2907792"/>
                <a:gd name="connsiteY7" fmla="*/ 0 h 1341120"/>
                <a:gd name="connsiteX8" fmla="*/ 91440 w 2907792"/>
                <a:gd name="connsiteY8" fmla="*/ 24384 h 1341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7792" h="1341120">
                  <a:moveTo>
                    <a:pt x="91440" y="24384"/>
                  </a:moveTo>
                  <a:lnTo>
                    <a:pt x="6096" y="109728"/>
                  </a:lnTo>
                  <a:lnTo>
                    <a:pt x="0" y="1304544"/>
                  </a:lnTo>
                  <a:lnTo>
                    <a:pt x="60960" y="1341120"/>
                  </a:lnTo>
                  <a:lnTo>
                    <a:pt x="2846832" y="1249680"/>
                  </a:lnTo>
                  <a:lnTo>
                    <a:pt x="2907792" y="1194816"/>
                  </a:lnTo>
                  <a:lnTo>
                    <a:pt x="2688336" y="67056"/>
                  </a:lnTo>
                  <a:lnTo>
                    <a:pt x="2627376" y="0"/>
                  </a:lnTo>
                  <a:lnTo>
                    <a:pt x="91440" y="24384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 175"/>
            <p:cNvSpPr/>
            <p:nvPr/>
          </p:nvSpPr>
          <p:spPr bwMode="auto">
            <a:xfrm>
              <a:off x="3846576" y="2834640"/>
              <a:ext cx="2584704" cy="1200912"/>
            </a:xfrm>
            <a:custGeom>
              <a:avLst/>
              <a:gdLst>
                <a:gd name="connsiteX0" fmla="*/ 0 w 2584704"/>
                <a:gd name="connsiteY0" fmla="*/ 30480 h 1200912"/>
                <a:gd name="connsiteX1" fmla="*/ 30480 w 2584704"/>
                <a:gd name="connsiteY1" fmla="*/ 1200912 h 1200912"/>
                <a:gd name="connsiteX2" fmla="*/ 2584704 w 2584704"/>
                <a:gd name="connsiteY2" fmla="*/ 1127760 h 1200912"/>
                <a:gd name="connsiteX3" fmla="*/ 2383536 w 2584704"/>
                <a:gd name="connsiteY3" fmla="*/ 0 h 1200912"/>
                <a:gd name="connsiteX4" fmla="*/ 0 w 2584704"/>
                <a:gd name="connsiteY4" fmla="*/ 30480 h 1200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704" h="1200912">
                  <a:moveTo>
                    <a:pt x="0" y="30480"/>
                  </a:moveTo>
                  <a:lnTo>
                    <a:pt x="30480" y="1200912"/>
                  </a:lnTo>
                  <a:lnTo>
                    <a:pt x="2584704" y="1127760"/>
                  </a:lnTo>
                  <a:lnTo>
                    <a:pt x="2383536" y="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 176"/>
            <p:cNvSpPr/>
            <p:nvPr/>
          </p:nvSpPr>
          <p:spPr bwMode="auto">
            <a:xfrm>
              <a:off x="6541008" y="3797808"/>
              <a:ext cx="1633728" cy="1243584"/>
            </a:xfrm>
            <a:custGeom>
              <a:avLst/>
              <a:gdLst>
                <a:gd name="connsiteX0" fmla="*/ 0 w 1633728"/>
                <a:gd name="connsiteY0" fmla="*/ 0 h 1243584"/>
                <a:gd name="connsiteX1" fmla="*/ 134112 w 1633728"/>
                <a:gd name="connsiteY1" fmla="*/ 335280 h 1243584"/>
                <a:gd name="connsiteX2" fmla="*/ 274320 w 1633728"/>
                <a:gd name="connsiteY2" fmla="*/ 481584 h 1243584"/>
                <a:gd name="connsiteX3" fmla="*/ 414528 w 1633728"/>
                <a:gd name="connsiteY3" fmla="*/ 737616 h 1243584"/>
                <a:gd name="connsiteX4" fmla="*/ 713232 w 1633728"/>
                <a:gd name="connsiteY4" fmla="*/ 871728 h 1243584"/>
                <a:gd name="connsiteX5" fmla="*/ 1408176 w 1633728"/>
                <a:gd name="connsiteY5" fmla="*/ 1243584 h 1243584"/>
                <a:gd name="connsiteX6" fmla="*/ 1633728 w 1633728"/>
                <a:gd name="connsiteY6" fmla="*/ 1085088 h 1243584"/>
                <a:gd name="connsiteX7" fmla="*/ 798576 w 1633728"/>
                <a:gd name="connsiteY7" fmla="*/ 481584 h 1243584"/>
                <a:gd name="connsiteX8" fmla="*/ 548640 w 1633728"/>
                <a:gd name="connsiteY8" fmla="*/ 280416 h 1243584"/>
                <a:gd name="connsiteX9" fmla="*/ 0 w 1633728"/>
                <a:gd name="connsiteY9" fmla="*/ 0 h 1243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33728" h="1243584">
                  <a:moveTo>
                    <a:pt x="0" y="0"/>
                  </a:moveTo>
                  <a:lnTo>
                    <a:pt x="134112" y="335280"/>
                  </a:lnTo>
                  <a:lnTo>
                    <a:pt x="274320" y="481584"/>
                  </a:lnTo>
                  <a:lnTo>
                    <a:pt x="414528" y="737616"/>
                  </a:lnTo>
                  <a:lnTo>
                    <a:pt x="713232" y="871728"/>
                  </a:lnTo>
                  <a:lnTo>
                    <a:pt x="1408176" y="1243584"/>
                  </a:lnTo>
                  <a:lnTo>
                    <a:pt x="1633728" y="1085088"/>
                  </a:lnTo>
                  <a:lnTo>
                    <a:pt x="798576" y="481584"/>
                  </a:lnTo>
                  <a:lnTo>
                    <a:pt x="548640" y="2804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 177"/>
            <p:cNvSpPr/>
            <p:nvPr/>
          </p:nvSpPr>
          <p:spPr bwMode="auto">
            <a:xfrm>
              <a:off x="3371088" y="4224528"/>
              <a:ext cx="457200" cy="883920"/>
            </a:xfrm>
            <a:custGeom>
              <a:avLst/>
              <a:gdLst>
                <a:gd name="connsiteX0" fmla="*/ 451104 w 457200"/>
                <a:gd name="connsiteY0" fmla="*/ 0 h 883920"/>
                <a:gd name="connsiteX1" fmla="*/ 316992 w 457200"/>
                <a:gd name="connsiteY1" fmla="*/ 219456 h 883920"/>
                <a:gd name="connsiteX2" fmla="*/ 371856 w 457200"/>
                <a:gd name="connsiteY2" fmla="*/ 420624 h 883920"/>
                <a:gd name="connsiteX3" fmla="*/ 207264 w 457200"/>
                <a:gd name="connsiteY3" fmla="*/ 719328 h 883920"/>
                <a:gd name="connsiteX4" fmla="*/ 0 w 457200"/>
                <a:gd name="connsiteY4" fmla="*/ 883920 h 883920"/>
                <a:gd name="connsiteX5" fmla="*/ 256032 w 457200"/>
                <a:gd name="connsiteY5" fmla="*/ 835152 h 883920"/>
                <a:gd name="connsiteX6" fmla="*/ 457200 w 457200"/>
                <a:gd name="connsiteY6" fmla="*/ 365760 h 883920"/>
                <a:gd name="connsiteX7" fmla="*/ 445008 w 457200"/>
                <a:gd name="connsiteY7" fmla="*/ 237744 h 883920"/>
                <a:gd name="connsiteX8" fmla="*/ 451104 w 457200"/>
                <a:gd name="connsiteY8" fmla="*/ 0 h 883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883920">
                  <a:moveTo>
                    <a:pt x="451104" y="0"/>
                  </a:moveTo>
                  <a:lnTo>
                    <a:pt x="316992" y="219456"/>
                  </a:lnTo>
                  <a:lnTo>
                    <a:pt x="371856" y="420624"/>
                  </a:lnTo>
                  <a:lnTo>
                    <a:pt x="207264" y="719328"/>
                  </a:lnTo>
                  <a:lnTo>
                    <a:pt x="0" y="883920"/>
                  </a:lnTo>
                  <a:lnTo>
                    <a:pt x="256032" y="835152"/>
                  </a:lnTo>
                  <a:lnTo>
                    <a:pt x="457200" y="365760"/>
                  </a:lnTo>
                  <a:lnTo>
                    <a:pt x="445008" y="237744"/>
                  </a:lnTo>
                  <a:lnTo>
                    <a:pt x="451104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 178"/>
            <p:cNvSpPr/>
            <p:nvPr/>
          </p:nvSpPr>
          <p:spPr bwMode="auto">
            <a:xfrm>
              <a:off x="3413760" y="3474720"/>
              <a:ext cx="243840" cy="329184"/>
            </a:xfrm>
            <a:custGeom>
              <a:avLst/>
              <a:gdLst>
                <a:gd name="connsiteX0" fmla="*/ 195072 w 243840"/>
                <a:gd name="connsiteY0" fmla="*/ 0 h 329184"/>
                <a:gd name="connsiteX1" fmla="*/ 91440 w 243840"/>
                <a:gd name="connsiteY1" fmla="*/ 152400 h 329184"/>
                <a:gd name="connsiteX2" fmla="*/ 0 w 243840"/>
                <a:gd name="connsiteY2" fmla="*/ 103632 h 329184"/>
                <a:gd name="connsiteX3" fmla="*/ 0 w 243840"/>
                <a:gd name="connsiteY3" fmla="*/ 329184 h 329184"/>
                <a:gd name="connsiteX4" fmla="*/ 170688 w 243840"/>
                <a:gd name="connsiteY4" fmla="*/ 237744 h 329184"/>
                <a:gd name="connsiteX5" fmla="*/ 243840 w 243840"/>
                <a:gd name="connsiteY5" fmla="*/ 201168 h 329184"/>
                <a:gd name="connsiteX6" fmla="*/ 195072 w 243840"/>
                <a:gd name="connsiteY6" fmla="*/ 0 h 32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840" h="329184">
                  <a:moveTo>
                    <a:pt x="195072" y="0"/>
                  </a:moveTo>
                  <a:lnTo>
                    <a:pt x="91440" y="152400"/>
                  </a:lnTo>
                  <a:lnTo>
                    <a:pt x="0" y="103632"/>
                  </a:lnTo>
                  <a:lnTo>
                    <a:pt x="0" y="329184"/>
                  </a:lnTo>
                  <a:lnTo>
                    <a:pt x="170688" y="237744"/>
                  </a:lnTo>
                  <a:lnTo>
                    <a:pt x="243840" y="201168"/>
                  </a:lnTo>
                  <a:lnTo>
                    <a:pt x="195072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 179"/>
            <p:cNvSpPr/>
            <p:nvPr/>
          </p:nvSpPr>
          <p:spPr bwMode="auto">
            <a:xfrm>
              <a:off x="3200400" y="3346704"/>
              <a:ext cx="1237488" cy="1219200"/>
            </a:xfrm>
            <a:custGeom>
              <a:avLst/>
              <a:gdLst>
                <a:gd name="connsiteX0" fmla="*/ 0 w 1237488"/>
                <a:gd name="connsiteY0" fmla="*/ 493776 h 1219200"/>
                <a:gd name="connsiteX1" fmla="*/ 585216 w 1237488"/>
                <a:gd name="connsiteY1" fmla="*/ 249936 h 1219200"/>
                <a:gd name="connsiteX2" fmla="*/ 829056 w 1237488"/>
                <a:gd name="connsiteY2" fmla="*/ 134112 h 1219200"/>
                <a:gd name="connsiteX3" fmla="*/ 993648 w 1237488"/>
                <a:gd name="connsiteY3" fmla="*/ 0 h 1219200"/>
                <a:gd name="connsiteX4" fmla="*/ 1152144 w 1237488"/>
                <a:gd name="connsiteY4" fmla="*/ 12192 h 1219200"/>
                <a:gd name="connsiteX5" fmla="*/ 1237488 w 1237488"/>
                <a:gd name="connsiteY5" fmla="*/ 158496 h 1219200"/>
                <a:gd name="connsiteX6" fmla="*/ 1170432 w 1237488"/>
                <a:gd name="connsiteY6" fmla="*/ 371856 h 1219200"/>
                <a:gd name="connsiteX7" fmla="*/ 896112 w 1237488"/>
                <a:gd name="connsiteY7" fmla="*/ 701040 h 1219200"/>
                <a:gd name="connsiteX8" fmla="*/ 676656 w 1237488"/>
                <a:gd name="connsiteY8" fmla="*/ 1024128 h 1219200"/>
                <a:gd name="connsiteX9" fmla="*/ 670560 w 1237488"/>
                <a:gd name="connsiteY9" fmla="*/ 1219200 h 1219200"/>
                <a:gd name="connsiteX0" fmla="*/ 0 w 1237488"/>
                <a:gd name="connsiteY0" fmla="*/ 493776 h 1219200"/>
                <a:gd name="connsiteX1" fmla="*/ 585216 w 1237488"/>
                <a:gd name="connsiteY1" fmla="*/ 249936 h 1219200"/>
                <a:gd name="connsiteX2" fmla="*/ 829056 w 1237488"/>
                <a:gd name="connsiteY2" fmla="*/ 134112 h 1219200"/>
                <a:gd name="connsiteX3" fmla="*/ 993648 w 1237488"/>
                <a:gd name="connsiteY3" fmla="*/ 0 h 1219200"/>
                <a:gd name="connsiteX4" fmla="*/ 1152144 w 1237488"/>
                <a:gd name="connsiteY4" fmla="*/ 12192 h 1219200"/>
                <a:gd name="connsiteX5" fmla="*/ 1237488 w 1237488"/>
                <a:gd name="connsiteY5" fmla="*/ 158496 h 1219200"/>
                <a:gd name="connsiteX6" fmla="*/ 1170432 w 1237488"/>
                <a:gd name="connsiteY6" fmla="*/ 371856 h 1219200"/>
                <a:gd name="connsiteX7" fmla="*/ 896112 w 1237488"/>
                <a:gd name="connsiteY7" fmla="*/ 701040 h 1219200"/>
                <a:gd name="connsiteX8" fmla="*/ 768096 w 1237488"/>
                <a:gd name="connsiteY8" fmla="*/ 1048512 h 1219200"/>
                <a:gd name="connsiteX9" fmla="*/ 670560 w 1237488"/>
                <a:gd name="connsiteY9" fmla="*/ 12192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7488" h="1219200">
                  <a:moveTo>
                    <a:pt x="0" y="493776"/>
                  </a:moveTo>
                  <a:lnTo>
                    <a:pt x="585216" y="249936"/>
                  </a:lnTo>
                  <a:lnTo>
                    <a:pt x="829056" y="134112"/>
                  </a:lnTo>
                  <a:lnTo>
                    <a:pt x="993648" y="0"/>
                  </a:lnTo>
                  <a:lnTo>
                    <a:pt x="1152144" y="12192"/>
                  </a:lnTo>
                  <a:lnTo>
                    <a:pt x="1237488" y="158496"/>
                  </a:lnTo>
                  <a:lnTo>
                    <a:pt x="1170432" y="371856"/>
                  </a:lnTo>
                  <a:lnTo>
                    <a:pt x="896112" y="701040"/>
                  </a:lnTo>
                  <a:lnTo>
                    <a:pt x="768096" y="1048512"/>
                  </a:lnTo>
                  <a:lnTo>
                    <a:pt x="670560" y="121920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1" name="フリーフォーム 180"/>
            <p:cNvSpPr/>
            <p:nvPr/>
          </p:nvSpPr>
          <p:spPr bwMode="auto">
            <a:xfrm>
              <a:off x="5571744" y="3151632"/>
              <a:ext cx="1292352" cy="1030224"/>
            </a:xfrm>
            <a:custGeom>
              <a:avLst/>
              <a:gdLst>
                <a:gd name="connsiteX0" fmla="*/ 1292352 w 1292352"/>
                <a:gd name="connsiteY0" fmla="*/ 140208 h 890016"/>
                <a:gd name="connsiteX1" fmla="*/ 1207008 w 1292352"/>
                <a:gd name="connsiteY1" fmla="*/ 188976 h 890016"/>
                <a:gd name="connsiteX2" fmla="*/ 963168 w 1292352"/>
                <a:gd name="connsiteY2" fmla="*/ 249936 h 890016"/>
                <a:gd name="connsiteX3" fmla="*/ 627888 w 1292352"/>
                <a:gd name="connsiteY3" fmla="*/ 103632 h 890016"/>
                <a:gd name="connsiteX4" fmla="*/ 451104 w 1292352"/>
                <a:gd name="connsiteY4" fmla="*/ 103632 h 890016"/>
                <a:gd name="connsiteX5" fmla="*/ 164592 w 1292352"/>
                <a:gd name="connsiteY5" fmla="*/ 0 h 890016"/>
                <a:gd name="connsiteX6" fmla="*/ 30480 w 1292352"/>
                <a:gd name="connsiteY6" fmla="*/ 42672 h 890016"/>
                <a:gd name="connsiteX7" fmla="*/ 0 w 1292352"/>
                <a:gd name="connsiteY7" fmla="*/ 164592 h 890016"/>
                <a:gd name="connsiteX8" fmla="*/ 85344 w 1292352"/>
                <a:gd name="connsiteY8" fmla="*/ 335280 h 890016"/>
                <a:gd name="connsiteX9" fmla="*/ 432816 w 1292352"/>
                <a:gd name="connsiteY9" fmla="*/ 536448 h 890016"/>
                <a:gd name="connsiteX10" fmla="*/ 786384 w 1292352"/>
                <a:gd name="connsiteY10" fmla="*/ 701040 h 890016"/>
                <a:gd name="connsiteX11" fmla="*/ 896112 w 1292352"/>
                <a:gd name="connsiteY11" fmla="*/ 890016 h 890016"/>
                <a:gd name="connsiteX0" fmla="*/ 1292352 w 1292352"/>
                <a:gd name="connsiteY0" fmla="*/ 140208 h 1030224"/>
                <a:gd name="connsiteX1" fmla="*/ 1207008 w 1292352"/>
                <a:gd name="connsiteY1" fmla="*/ 188976 h 1030224"/>
                <a:gd name="connsiteX2" fmla="*/ 963168 w 1292352"/>
                <a:gd name="connsiteY2" fmla="*/ 249936 h 1030224"/>
                <a:gd name="connsiteX3" fmla="*/ 627888 w 1292352"/>
                <a:gd name="connsiteY3" fmla="*/ 103632 h 1030224"/>
                <a:gd name="connsiteX4" fmla="*/ 451104 w 1292352"/>
                <a:gd name="connsiteY4" fmla="*/ 103632 h 1030224"/>
                <a:gd name="connsiteX5" fmla="*/ 164592 w 1292352"/>
                <a:gd name="connsiteY5" fmla="*/ 0 h 1030224"/>
                <a:gd name="connsiteX6" fmla="*/ 30480 w 1292352"/>
                <a:gd name="connsiteY6" fmla="*/ 42672 h 1030224"/>
                <a:gd name="connsiteX7" fmla="*/ 0 w 1292352"/>
                <a:gd name="connsiteY7" fmla="*/ 164592 h 1030224"/>
                <a:gd name="connsiteX8" fmla="*/ 85344 w 1292352"/>
                <a:gd name="connsiteY8" fmla="*/ 335280 h 1030224"/>
                <a:gd name="connsiteX9" fmla="*/ 432816 w 1292352"/>
                <a:gd name="connsiteY9" fmla="*/ 536448 h 1030224"/>
                <a:gd name="connsiteX10" fmla="*/ 786384 w 1292352"/>
                <a:gd name="connsiteY10" fmla="*/ 701040 h 1030224"/>
                <a:gd name="connsiteX11" fmla="*/ 957072 w 1292352"/>
                <a:gd name="connsiteY11" fmla="*/ 1030224 h 1030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92352" h="1030224">
                  <a:moveTo>
                    <a:pt x="1292352" y="140208"/>
                  </a:moveTo>
                  <a:lnTo>
                    <a:pt x="1207008" y="188976"/>
                  </a:lnTo>
                  <a:lnTo>
                    <a:pt x="963168" y="249936"/>
                  </a:lnTo>
                  <a:lnTo>
                    <a:pt x="627888" y="103632"/>
                  </a:lnTo>
                  <a:lnTo>
                    <a:pt x="451104" y="103632"/>
                  </a:lnTo>
                  <a:lnTo>
                    <a:pt x="164592" y="0"/>
                  </a:lnTo>
                  <a:lnTo>
                    <a:pt x="30480" y="42672"/>
                  </a:lnTo>
                  <a:lnTo>
                    <a:pt x="0" y="164592"/>
                  </a:lnTo>
                  <a:lnTo>
                    <a:pt x="85344" y="335280"/>
                  </a:lnTo>
                  <a:lnTo>
                    <a:pt x="432816" y="536448"/>
                  </a:lnTo>
                  <a:lnTo>
                    <a:pt x="786384" y="701040"/>
                  </a:lnTo>
                  <a:lnTo>
                    <a:pt x="957072" y="1030224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2" name="グループ化 181"/>
          <p:cNvGrpSpPr/>
          <p:nvPr/>
        </p:nvGrpSpPr>
        <p:grpSpPr>
          <a:xfrm>
            <a:off x="7788315" y="1290755"/>
            <a:ext cx="1890210" cy="729966"/>
            <a:chOff x="1853184" y="2773680"/>
            <a:chExt cx="6882384" cy="2657856"/>
          </a:xfrm>
        </p:grpSpPr>
        <p:sp>
          <p:nvSpPr>
            <p:cNvPr id="183" name="フリーフォーム 182"/>
            <p:cNvSpPr/>
            <p:nvPr/>
          </p:nvSpPr>
          <p:spPr bwMode="auto">
            <a:xfrm>
              <a:off x="6211824" y="2944368"/>
              <a:ext cx="2523744" cy="2237232"/>
            </a:xfrm>
            <a:custGeom>
              <a:avLst/>
              <a:gdLst>
                <a:gd name="connsiteX0" fmla="*/ 1731264 w 2523744"/>
                <a:gd name="connsiteY0" fmla="*/ 2237232 h 2237232"/>
                <a:gd name="connsiteX1" fmla="*/ 890016 w 2523744"/>
                <a:gd name="connsiteY1" fmla="*/ 1731264 h 2237232"/>
                <a:gd name="connsiteX2" fmla="*/ 329184 w 2523744"/>
                <a:gd name="connsiteY2" fmla="*/ 1377696 h 2237232"/>
                <a:gd name="connsiteX3" fmla="*/ 164592 w 2523744"/>
                <a:gd name="connsiteY3" fmla="*/ 1152144 h 2237232"/>
                <a:gd name="connsiteX4" fmla="*/ 0 w 2523744"/>
                <a:gd name="connsiteY4" fmla="*/ 115824 h 2237232"/>
                <a:gd name="connsiteX5" fmla="*/ 377952 w 2523744"/>
                <a:gd name="connsiteY5" fmla="*/ 0 h 2237232"/>
                <a:gd name="connsiteX6" fmla="*/ 1146048 w 2523744"/>
                <a:gd name="connsiteY6" fmla="*/ 274320 h 2237232"/>
                <a:gd name="connsiteX7" fmla="*/ 1627632 w 2523744"/>
                <a:gd name="connsiteY7" fmla="*/ 682752 h 2237232"/>
                <a:gd name="connsiteX8" fmla="*/ 2523744 w 2523744"/>
                <a:gd name="connsiteY8" fmla="*/ 2054352 h 2237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23744" h="2237232">
                  <a:moveTo>
                    <a:pt x="1731264" y="2237232"/>
                  </a:moveTo>
                  <a:lnTo>
                    <a:pt x="890016" y="1731264"/>
                  </a:lnTo>
                  <a:lnTo>
                    <a:pt x="329184" y="1377696"/>
                  </a:lnTo>
                  <a:lnTo>
                    <a:pt x="164592" y="1152144"/>
                  </a:lnTo>
                  <a:lnTo>
                    <a:pt x="0" y="115824"/>
                  </a:lnTo>
                  <a:lnTo>
                    <a:pt x="377952" y="0"/>
                  </a:lnTo>
                  <a:lnTo>
                    <a:pt x="1146048" y="274320"/>
                  </a:lnTo>
                  <a:lnTo>
                    <a:pt x="1627632" y="682752"/>
                  </a:lnTo>
                  <a:lnTo>
                    <a:pt x="2523744" y="2054352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4" name="フリーフォーム 183"/>
            <p:cNvSpPr/>
            <p:nvPr/>
          </p:nvSpPr>
          <p:spPr bwMode="auto">
            <a:xfrm>
              <a:off x="6230112" y="3810000"/>
              <a:ext cx="493776" cy="786384"/>
            </a:xfrm>
            <a:custGeom>
              <a:avLst/>
              <a:gdLst>
                <a:gd name="connsiteX0" fmla="*/ 0 w 493776"/>
                <a:gd name="connsiteY0" fmla="*/ 371856 h 786384"/>
                <a:gd name="connsiteX1" fmla="*/ 18288 w 493776"/>
                <a:gd name="connsiteY1" fmla="*/ 627888 h 786384"/>
                <a:gd name="connsiteX2" fmla="*/ 371856 w 493776"/>
                <a:gd name="connsiteY2" fmla="*/ 786384 h 786384"/>
                <a:gd name="connsiteX3" fmla="*/ 493776 w 493776"/>
                <a:gd name="connsiteY3" fmla="*/ 652272 h 786384"/>
                <a:gd name="connsiteX4" fmla="*/ 451104 w 493776"/>
                <a:gd name="connsiteY4" fmla="*/ 499872 h 786384"/>
                <a:gd name="connsiteX5" fmla="*/ 225552 w 493776"/>
                <a:gd name="connsiteY5" fmla="*/ 377952 h 786384"/>
                <a:gd name="connsiteX6" fmla="*/ 280416 w 493776"/>
                <a:gd name="connsiteY6" fmla="*/ 48768 h 786384"/>
                <a:gd name="connsiteX7" fmla="*/ 24384 w 493776"/>
                <a:gd name="connsiteY7" fmla="*/ 0 h 786384"/>
                <a:gd name="connsiteX8" fmla="*/ 0 w 493776"/>
                <a:gd name="connsiteY8" fmla="*/ 371856 h 7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3776" h="786384">
                  <a:moveTo>
                    <a:pt x="0" y="371856"/>
                  </a:moveTo>
                  <a:lnTo>
                    <a:pt x="18288" y="627888"/>
                  </a:lnTo>
                  <a:lnTo>
                    <a:pt x="371856" y="786384"/>
                  </a:lnTo>
                  <a:lnTo>
                    <a:pt x="493776" y="652272"/>
                  </a:lnTo>
                  <a:lnTo>
                    <a:pt x="451104" y="499872"/>
                  </a:lnTo>
                  <a:lnTo>
                    <a:pt x="225552" y="377952"/>
                  </a:lnTo>
                  <a:lnTo>
                    <a:pt x="280416" y="48768"/>
                  </a:lnTo>
                  <a:lnTo>
                    <a:pt x="24384" y="0"/>
                  </a:lnTo>
                  <a:lnTo>
                    <a:pt x="0" y="371856"/>
                  </a:lnTo>
                  <a:close/>
                </a:path>
              </a:pathLst>
            </a:custGeom>
            <a:solidFill>
              <a:srgbClr val="FFC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 184"/>
            <p:cNvSpPr/>
            <p:nvPr/>
          </p:nvSpPr>
          <p:spPr bwMode="auto">
            <a:xfrm>
              <a:off x="3858768" y="3944112"/>
              <a:ext cx="451104" cy="694944"/>
            </a:xfrm>
            <a:custGeom>
              <a:avLst/>
              <a:gdLst>
                <a:gd name="connsiteX0" fmla="*/ 451104 w 451104"/>
                <a:gd name="connsiteY0" fmla="*/ 0 h 694944"/>
                <a:gd name="connsiteX1" fmla="*/ 445008 w 451104"/>
                <a:gd name="connsiteY1" fmla="*/ 518160 h 694944"/>
                <a:gd name="connsiteX2" fmla="*/ 329184 w 451104"/>
                <a:gd name="connsiteY2" fmla="*/ 694944 h 694944"/>
                <a:gd name="connsiteX3" fmla="*/ 67056 w 451104"/>
                <a:gd name="connsiteY3" fmla="*/ 560832 h 694944"/>
                <a:gd name="connsiteX4" fmla="*/ 0 w 451104"/>
                <a:gd name="connsiteY4" fmla="*/ 335280 h 694944"/>
                <a:gd name="connsiteX5" fmla="*/ 103632 w 451104"/>
                <a:gd name="connsiteY5" fmla="*/ 12192 h 694944"/>
                <a:gd name="connsiteX6" fmla="*/ 451104 w 451104"/>
                <a:gd name="connsiteY6" fmla="*/ 0 h 69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1104" h="694944">
                  <a:moveTo>
                    <a:pt x="451104" y="0"/>
                  </a:moveTo>
                  <a:lnTo>
                    <a:pt x="445008" y="518160"/>
                  </a:lnTo>
                  <a:lnTo>
                    <a:pt x="329184" y="694944"/>
                  </a:lnTo>
                  <a:lnTo>
                    <a:pt x="67056" y="560832"/>
                  </a:lnTo>
                  <a:lnTo>
                    <a:pt x="0" y="335280"/>
                  </a:lnTo>
                  <a:lnTo>
                    <a:pt x="103632" y="12192"/>
                  </a:lnTo>
                  <a:lnTo>
                    <a:pt x="451104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 185"/>
            <p:cNvSpPr/>
            <p:nvPr/>
          </p:nvSpPr>
          <p:spPr bwMode="auto">
            <a:xfrm>
              <a:off x="3688080" y="4172712"/>
              <a:ext cx="396240" cy="640080"/>
            </a:xfrm>
            <a:custGeom>
              <a:avLst/>
              <a:gdLst>
                <a:gd name="connsiteX0" fmla="*/ 152400 w 396240"/>
                <a:gd name="connsiteY0" fmla="*/ 0 h 640080"/>
                <a:gd name="connsiteX1" fmla="*/ 0 w 396240"/>
                <a:gd name="connsiteY1" fmla="*/ 73152 h 640080"/>
                <a:gd name="connsiteX2" fmla="*/ 121920 w 396240"/>
                <a:gd name="connsiteY2" fmla="*/ 286512 h 640080"/>
                <a:gd name="connsiteX3" fmla="*/ 67056 w 396240"/>
                <a:gd name="connsiteY3" fmla="*/ 487680 h 640080"/>
                <a:gd name="connsiteX4" fmla="*/ 134112 w 396240"/>
                <a:gd name="connsiteY4" fmla="*/ 640080 h 640080"/>
                <a:gd name="connsiteX5" fmla="*/ 298704 w 396240"/>
                <a:gd name="connsiteY5" fmla="*/ 627888 h 640080"/>
                <a:gd name="connsiteX6" fmla="*/ 396240 w 396240"/>
                <a:gd name="connsiteY6" fmla="*/ 408432 h 640080"/>
                <a:gd name="connsiteX7" fmla="*/ 292608 w 396240"/>
                <a:gd name="connsiteY7" fmla="*/ 73152 h 640080"/>
                <a:gd name="connsiteX8" fmla="*/ 152400 w 396240"/>
                <a:gd name="connsiteY8" fmla="*/ 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6240" h="640080">
                  <a:moveTo>
                    <a:pt x="152400" y="0"/>
                  </a:moveTo>
                  <a:lnTo>
                    <a:pt x="0" y="73152"/>
                  </a:lnTo>
                  <a:lnTo>
                    <a:pt x="121920" y="286512"/>
                  </a:lnTo>
                  <a:lnTo>
                    <a:pt x="67056" y="487680"/>
                  </a:lnTo>
                  <a:lnTo>
                    <a:pt x="134112" y="640080"/>
                  </a:lnTo>
                  <a:lnTo>
                    <a:pt x="298704" y="627888"/>
                  </a:lnTo>
                  <a:lnTo>
                    <a:pt x="396240" y="408432"/>
                  </a:lnTo>
                  <a:lnTo>
                    <a:pt x="292608" y="73152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 186"/>
            <p:cNvSpPr/>
            <p:nvPr/>
          </p:nvSpPr>
          <p:spPr bwMode="auto">
            <a:xfrm>
              <a:off x="6016752" y="3706368"/>
              <a:ext cx="524256" cy="713232"/>
            </a:xfrm>
            <a:custGeom>
              <a:avLst/>
              <a:gdLst>
                <a:gd name="connsiteX0" fmla="*/ 207264 w 524256"/>
                <a:gd name="connsiteY0" fmla="*/ 103632 h 713232"/>
                <a:gd name="connsiteX1" fmla="*/ 0 w 524256"/>
                <a:gd name="connsiteY1" fmla="*/ 390144 h 713232"/>
                <a:gd name="connsiteX2" fmla="*/ 0 w 524256"/>
                <a:gd name="connsiteY2" fmla="*/ 621792 h 713232"/>
                <a:gd name="connsiteX3" fmla="*/ 152400 w 524256"/>
                <a:gd name="connsiteY3" fmla="*/ 713232 h 713232"/>
                <a:gd name="connsiteX4" fmla="*/ 292608 w 524256"/>
                <a:gd name="connsiteY4" fmla="*/ 627888 h 713232"/>
                <a:gd name="connsiteX5" fmla="*/ 316992 w 524256"/>
                <a:gd name="connsiteY5" fmla="*/ 457200 h 713232"/>
                <a:gd name="connsiteX6" fmla="*/ 292608 w 524256"/>
                <a:gd name="connsiteY6" fmla="*/ 384048 h 713232"/>
                <a:gd name="connsiteX7" fmla="*/ 524256 w 524256"/>
                <a:gd name="connsiteY7" fmla="*/ 121920 h 713232"/>
                <a:gd name="connsiteX8" fmla="*/ 280416 w 524256"/>
                <a:gd name="connsiteY8" fmla="*/ 0 h 713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4256" h="713232">
                  <a:moveTo>
                    <a:pt x="207264" y="103632"/>
                  </a:moveTo>
                  <a:lnTo>
                    <a:pt x="0" y="390144"/>
                  </a:lnTo>
                  <a:lnTo>
                    <a:pt x="0" y="621792"/>
                  </a:lnTo>
                  <a:lnTo>
                    <a:pt x="152400" y="713232"/>
                  </a:lnTo>
                  <a:lnTo>
                    <a:pt x="292608" y="627888"/>
                  </a:lnTo>
                  <a:lnTo>
                    <a:pt x="316992" y="457200"/>
                  </a:lnTo>
                  <a:lnTo>
                    <a:pt x="292608" y="384048"/>
                  </a:lnTo>
                  <a:lnTo>
                    <a:pt x="524256" y="121920"/>
                  </a:lnTo>
                  <a:lnTo>
                    <a:pt x="280416" y="0"/>
                  </a:lnTo>
                </a:path>
              </a:pathLst>
            </a:custGeom>
            <a:solidFill>
              <a:srgbClr val="FFC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8" name="フリーフォーム 187"/>
            <p:cNvSpPr/>
            <p:nvPr/>
          </p:nvSpPr>
          <p:spPr bwMode="auto">
            <a:xfrm>
              <a:off x="1853184" y="3224784"/>
              <a:ext cx="2121408" cy="2206752"/>
            </a:xfrm>
            <a:custGeom>
              <a:avLst/>
              <a:gdLst>
                <a:gd name="connsiteX0" fmla="*/ 0 w 2121408"/>
                <a:gd name="connsiteY0" fmla="*/ 1883664 h 2206752"/>
                <a:gd name="connsiteX1" fmla="*/ 536448 w 2121408"/>
                <a:gd name="connsiteY1" fmla="*/ 926592 h 2206752"/>
                <a:gd name="connsiteX2" fmla="*/ 890016 w 2121408"/>
                <a:gd name="connsiteY2" fmla="*/ 365760 h 2206752"/>
                <a:gd name="connsiteX3" fmla="*/ 1469136 w 2121408"/>
                <a:gd name="connsiteY3" fmla="*/ 36576 h 2206752"/>
                <a:gd name="connsiteX4" fmla="*/ 1865376 w 2121408"/>
                <a:gd name="connsiteY4" fmla="*/ 0 h 2206752"/>
                <a:gd name="connsiteX5" fmla="*/ 2121408 w 2121408"/>
                <a:gd name="connsiteY5" fmla="*/ 829056 h 2206752"/>
                <a:gd name="connsiteX6" fmla="*/ 2054352 w 2121408"/>
                <a:gd name="connsiteY6" fmla="*/ 1255776 h 2206752"/>
                <a:gd name="connsiteX7" fmla="*/ 1792224 w 2121408"/>
                <a:gd name="connsiteY7" fmla="*/ 1853184 h 2206752"/>
                <a:gd name="connsiteX8" fmla="*/ 871728 w 2121408"/>
                <a:gd name="connsiteY8" fmla="*/ 2206752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21408" h="2206752">
                  <a:moveTo>
                    <a:pt x="0" y="1883664"/>
                  </a:moveTo>
                  <a:lnTo>
                    <a:pt x="536448" y="926592"/>
                  </a:lnTo>
                  <a:lnTo>
                    <a:pt x="890016" y="365760"/>
                  </a:lnTo>
                  <a:lnTo>
                    <a:pt x="1469136" y="36576"/>
                  </a:lnTo>
                  <a:lnTo>
                    <a:pt x="1865376" y="0"/>
                  </a:lnTo>
                  <a:lnTo>
                    <a:pt x="2121408" y="829056"/>
                  </a:lnTo>
                  <a:lnTo>
                    <a:pt x="2054352" y="1255776"/>
                  </a:lnTo>
                  <a:lnTo>
                    <a:pt x="1792224" y="1853184"/>
                  </a:lnTo>
                  <a:lnTo>
                    <a:pt x="871728" y="2206752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9" name="フリーフォーム 188"/>
            <p:cNvSpPr/>
            <p:nvPr/>
          </p:nvSpPr>
          <p:spPr bwMode="auto">
            <a:xfrm>
              <a:off x="3669792" y="2773680"/>
              <a:ext cx="2907792" cy="1341120"/>
            </a:xfrm>
            <a:custGeom>
              <a:avLst/>
              <a:gdLst>
                <a:gd name="connsiteX0" fmla="*/ 91440 w 2907792"/>
                <a:gd name="connsiteY0" fmla="*/ 24384 h 1341120"/>
                <a:gd name="connsiteX1" fmla="*/ 6096 w 2907792"/>
                <a:gd name="connsiteY1" fmla="*/ 109728 h 1341120"/>
                <a:gd name="connsiteX2" fmla="*/ 0 w 2907792"/>
                <a:gd name="connsiteY2" fmla="*/ 1304544 h 1341120"/>
                <a:gd name="connsiteX3" fmla="*/ 60960 w 2907792"/>
                <a:gd name="connsiteY3" fmla="*/ 1341120 h 1341120"/>
                <a:gd name="connsiteX4" fmla="*/ 2846832 w 2907792"/>
                <a:gd name="connsiteY4" fmla="*/ 1249680 h 1341120"/>
                <a:gd name="connsiteX5" fmla="*/ 2907792 w 2907792"/>
                <a:gd name="connsiteY5" fmla="*/ 1194816 h 1341120"/>
                <a:gd name="connsiteX6" fmla="*/ 2688336 w 2907792"/>
                <a:gd name="connsiteY6" fmla="*/ 67056 h 1341120"/>
                <a:gd name="connsiteX7" fmla="*/ 2627376 w 2907792"/>
                <a:gd name="connsiteY7" fmla="*/ 0 h 1341120"/>
                <a:gd name="connsiteX8" fmla="*/ 91440 w 2907792"/>
                <a:gd name="connsiteY8" fmla="*/ 24384 h 1341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7792" h="1341120">
                  <a:moveTo>
                    <a:pt x="91440" y="24384"/>
                  </a:moveTo>
                  <a:lnTo>
                    <a:pt x="6096" y="109728"/>
                  </a:lnTo>
                  <a:lnTo>
                    <a:pt x="0" y="1304544"/>
                  </a:lnTo>
                  <a:lnTo>
                    <a:pt x="60960" y="1341120"/>
                  </a:lnTo>
                  <a:lnTo>
                    <a:pt x="2846832" y="1249680"/>
                  </a:lnTo>
                  <a:lnTo>
                    <a:pt x="2907792" y="1194816"/>
                  </a:lnTo>
                  <a:lnTo>
                    <a:pt x="2688336" y="67056"/>
                  </a:lnTo>
                  <a:lnTo>
                    <a:pt x="2627376" y="0"/>
                  </a:lnTo>
                  <a:lnTo>
                    <a:pt x="91440" y="24384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 189"/>
            <p:cNvSpPr/>
            <p:nvPr/>
          </p:nvSpPr>
          <p:spPr bwMode="auto">
            <a:xfrm>
              <a:off x="3846576" y="2834640"/>
              <a:ext cx="2584704" cy="1200912"/>
            </a:xfrm>
            <a:custGeom>
              <a:avLst/>
              <a:gdLst>
                <a:gd name="connsiteX0" fmla="*/ 0 w 2584704"/>
                <a:gd name="connsiteY0" fmla="*/ 30480 h 1200912"/>
                <a:gd name="connsiteX1" fmla="*/ 30480 w 2584704"/>
                <a:gd name="connsiteY1" fmla="*/ 1200912 h 1200912"/>
                <a:gd name="connsiteX2" fmla="*/ 2584704 w 2584704"/>
                <a:gd name="connsiteY2" fmla="*/ 1127760 h 1200912"/>
                <a:gd name="connsiteX3" fmla="*/ 2383536 w 2584704"/>
                <a:gd name="connsiteY3" fmla="*/ 0 h 1200912"/>
                <a:gd name="connsiteX4" fmla="*/ 0 w 2584704"/>
                <a:gd name="connsiteY4" fmla="*/ 30480 h 1200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704" h="1200912">
                  <a:moveTo>
                    <a:pt x="0" y="30480"/>
                  </a:moveTo>
                  <a:lnTo>
                    <a:pt x="30480" y="1200912"/>
                  </a:lnTo>
                  <a:lnTo>
                    <a:pt x="2584704" y="1127760"/>
                  </a:lnTo>
                  <a:lnTo>
                    <a:pt x="2383536" y="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 190"/>
            <p:cNvSpPr/>
            <p:nvPr/>
          </p:nvSpPr>
          <p:spPr bwMode="auto">
            <a:xfrm>
              <a:off x="6541008" y="3797808"/>
              <a:ext cx="1633728" cy="1243584"/>
            </a:xfrm>
            <a:custGeom>
              <a:avLst/>
              <a:gdLst>
                <a:gd name="connsiteX0" fmla="*/ 0 w 1633728"/>
                <a:gd name="connsiteY0" fmla="*/ 0 h 1243584"/>
                <a:gd name="connsiteX1" fmla="*/ 134112 w 1633728"/>
                <a:gd name="connsiteY1" fmla="*/ 335280 h 1243584"/>
                <a:gd name="connsiteX2" fmla="*/ 274320 w 1633728"/>
                <a:gd name="connsiteY2" fmla="*/ 481584 h 1243584"/>
                <a:gd name="connsiteX3" fmla="*/ 414528 w 1633728"/>
                <a:gd name="connsiteY3" fmla="*/ 737616 h 1243584"/>
                <a:gd name="connsiteX4" fmla="*/ 713232 w 1633728"/>
                <a:gd name="connsiteY4" fmla="*/ 871728 h 1243584"/>
                <a:gd name="connsiteX5" fmla="*/ 1408176 w 1633728"/>
                <a:gd name="connsiteY5" fmla="*/ 1243584 h 1243584"/>
                <a:gd name="connsiteX6" fmla="*/ 1633728 w 1633728"/>
                <a:gd name="connsiteY6" fmla="*/ 1085088 h 1243584"/>
                <a:gd name="connsiteX7" fmla="*/ 798576 w 1633728"/>
                <a:gd name="connsiteY7" fmla="*/ 481584 h 1243584"/>
                <a:gd name="connsiteX8" fmla="*/ 548640 w 1633728"/>
                <a:gd name="connsiteY8" fmla="*/ 280416 h 1243584"/>
                <a:gd name="connsiteX9" fmla="*/ 0 w 1633728"/>
                <a:gd name="connsiteY9" fmla="*/ 0 h 1243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33728" h="1243584">
                  <a:moveTo>
                    <a:pt x="0" y="0"/>
                  </a:moveTo>
                  <a:lnTo>
                    <a:pt x="134112" y="335280"/>
                  </a:lnTo>
                  <a:lnTo>
                    <a:pt x="274320" y="481584"/>
                  </a:lnTo>
                  <a:lnTo>
                    <a:pt x="414528" y="737616"/>
                  </a:lnTo>
                  <a:lnTo>
                    <a:pt x="713232" y="871728"/>
                  </a:lnTo>
                  <a:lnTo>
                    <a:pt x="1408176" y="1243584"/>
                  </a:lnTo>
                  <a:lnTo>
                    <a:pt x="1633728" y="1085088"/>
                  </a:lnTo>
                  <a:lnTo>
                    <a:pt x="798576" y="481584"/>
                  </a:lnTo>
                  <a:lnTo>
                    <a:pt x="548640" y="2804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 191"/>
            <p:cNvSpPr/>
            <p:nvPr/>
          </p:nvSpPr>
          <p:spPr bwMode="auto">
            <a:xfrm>
              <a:off x="3371088" y="4224528"/>
              <a:ext cx="457200" cy="883920"/>
            </a:xfrm>
            <a:custGeom>
              <a:avLst/>
              <a:gdLst>
                <a:gd name="connsiteX0" fmla="*/ 451104 w 457200"/>
                <a:gd name="connsiteY0" fmla="*/ 0 h 883920"/>
                <a:gd name="connsiteX1" fmla="*/ 316992 w 457200"/>
                <a:gd name="connsiteY1" fmla="*/ 219456 h 883920"/>
                <a:gd name="connsiteX2" fmla="*/ 371856 w 457200"/>
                <a:gd name="connsiteY2" fmla="*/ 420624 h 883920"/>
                <a:gd name="connsiteX3" fmla="*/ 207264 w 457200"/>
                <a:gd name="connsiteY3" fmla="*/ 719328 h 883920"/>
                <a:gd name="connsiteX4" fmla="*/ 0 w 457200"/>
                <a:gd name="connsiteY4" fmla="*/ 883920 h 883920"/>
                <a:gd name="connsiteX5" fmla="*/ 256032 w 457200"/>
                <a:gd name="connsiteY5" fmla="*/ 835152 h 883920"/>
                <a:gd name="connsiteX6" fmla="*/ 457200 w 457200"/>
                <a:gd name="connsiteY6" fmla="*/ 365760 h 883920"/>
                <a:gd name="connsiteX7" fmla="*/ 445008 w 457200"/>
                <a:gd name="connsiteY7" fmla="*/ 237744 h 883920"/>
                <a:gd name="connsiteX8" fmla="*/ 451104 w 457200"/>
                <a:gd name="connsiteY8" fmla="*/ 0 h 883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883920">
                  <a:moveTo>
                    <a:pt x="451104" y="0"/>
                  </a:moveTo>
                  <a:lnTo>
                    <a:pt x="316992" y="219456"/>
                  </a:lnTo>
                  <a:lnTo>
                    <a:pt x="371856" y="420624"/>
                  </a:lnTo>
                  <a:lnTo>
                    <a:pt x="207264" y="719328"/>
                  </a:lnTo>
                  <a:lnTo>
                    <a:pt x="0" y="883920"/>
                  </a:lnTo>
                  <a:lnTo>
                    <a:pt x="256032" y="835152"/>
                  </a:lnTo>
                  <a:lnTo>
                    <a:pt x="457200" y="365760"/>
                  </a:lnTo>
                  <a:lnTo>
                    <a:pt x="445008" y="237744"/>
                  </a:lnTo>
                  <a:lnTo>
                    <a:pt x="451104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 192"/>
            <p:cNvSpPr/>
            <p:nvPr/>
          </p:nvSpPr>
          <p:spPr bwMode="auto">
            <a:xfrm>
              <a:off x="3413760" y="3474720"/>
              <a:ext cx="243840" cy="329184"/>
            </a:xfrm>
            <a:custGeom>
              <a:avLst/>
              <a:gdLst>
                <a:gd name="connsiteX0" fmla="*/ 195072 w 243840"/>
                <a:gd name="connsiteY0" fmla="*/ 0 h 329184"/>
                <a:gd name="connsiteX1" fmla="*/ 91440 w 243840"/>
                <a:gd name="connsiteY1" fmla="*/ 152400 h 329184"/>
                <a:gd name="connsiteX2" fmla="*/ 0 w 243840"/>
                <a:gd name="connsiteY2" fmla="*/ 103632 h 329184"/>
                <a:gd name="connsiteX3" fmla="*/ 0 w 243840"/>
                <a:gd name="connsiteY3" fmla="*/ 329184 h 329184"/>
                <a:gd name="connsiteX4" fmla="*/ 170688 w 243840"/>
                <a:gd name="connsiteY4" fmla="*/ 237744 h 329184"/>
                <a:gd name="connsiteX5" fmla="*/ 243840 w 243840"/>
                <a:gd name="connsiteY5" fmla="*/ 201168 h 329184"/>
                <a:gd name="connsiteX6" fmla="*/ 195072 w 243840"/>
                <a:gd name="connsiteY6" fmla="*/ 0 h 32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840" h="329184">
                  <a:moveTo>
                    <a:pt x="195072" y="0"/>
                  </a:moveTo>
                  <a:lnTo>
                    <a:pt x="91440" y="152400"/>
                  </a:lnTo>
                  <a:lnTo>
                    <a:pt x="0" y="103632"/>
                  </a:lnTo>
                  <a:lnTo>
                    <a:pt x="0" y="329184"/>
                  </a:lnTo>
                  <a:lnTo>
                    <a:pt x="170688" y="237744"/>
                  </a:lnTo>
                  <a:lnTo>
                    <a:pt x="243840" y="201168"/>
                  </a:lnTo>
                  <a:lnTo>
                    <a:pt x="195072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 193"/>
            <p:cNvSpPr/>
            <p:nvPr/>
          </p:nvSpPr>
          <p:spPr bwMode="auto">
            <a:xfrm>
              <a:off x="3200400" y="3346704"/>
              <a:ext cx="1237488" cy="1219200"/>
            </a:xfrm>
            <a:custGeom>
              <a:avLst/>
              <a:gdLst>
                <a:gd name="connsiteX0" fmla="*/ 0 w 1237488"/>
                <a:gd name="connsiteY0" fmla="*/ 493776 h 1219200"/>
                <a:gd name="connsiteX1" fmla="*/ 585216 w 1237488"/>
                <a:gd name="connsiteY1" fmla="*/ 249936 h 1219200"/>
                <a:gd name="connsiteX2" fmla="*/ 829056 w 1237488"/>
                <a:gd name="connsiteY2" fmla="*/ 134112 h 1219200"/>
                <a:gd name="connsiteX3" fmla="*/ 993648 w 1237488"/>
                <a:gd name="connsiteY3" fmla="*/ 0 h 1219200"/>
                <a:gd name="connsiteX4" fmla="*/ 1152144 w 1237488"/>
                <a:gd name="connsiteY4" fmla="*/ 12192 h 1219200"/>
                <a:gd name="connsiteX5" fmla="*/ 1237488 w 1237488"/>
                <a:gd name="connsiteY5" fmla="*/ 158496 h 1219200"/>
                <a:gd name="connsiteX6" fmla="*/ 1170432 w 1237488"/>
                <a:gd name="connsiteY6" fmla="*/ 371856 h 1219200"/>
                <a:gd name="connsiteX7" fmla="*/ 896112 w 1237488"/>
                <a:gd name="connsiteY7" fmla="*/ 701040 h 1219200"/>
                <a:gd name="connsiteX8" fmla="*/ 676656 w 1237488"/>
                <a:gd name="connsiteY8" fmla="*/ 1024128 h 1219200"/>
                <a:gd name="connsiteX9" fmla="*/ 670560 w 1237488"/>
                <a:gd name="connsiteY9" fmla="*/ 1219200 h 1219200"/>
                <a:gd name="connsiteX0" fmla="*/ 0 w 1237488"/>
                <a:gd name="connsiteY0" fmla="*/ 493776 h 1219200"/>
                <a:gd name="connsiteX1" fmla="*/ 585216 w 1237488"/>
                <a:gd name="connsiteY1" fmla="*/ 249936 h 1219200"/>
                <a:gd name="connsiteX2" fmla="*/ 829056 w 1237488"/>
                <a:gd name="connsiteY2" fmla="*/ 134112 h 1219200"/>
                <a:gd name="connsiteX3" fmla="*/ 993648 w 1237488"/>
                <a:gd name="connsiteY3" fmla="*/ 0 h 1219200"/>
                <a:gd name="connsiteX4" fmla="*/ 1152144 w 1237488"/>
                <a:gd name="connsiteY4" fmla="*/ 12192 h 1219200"/>
                <a:gd name="connsiteX5" fmla="*/ 1237488 w 1237488"/>
                <a:gd name="connsiteY5" fmla="*/ 158496 h 1219200"/>
                <a:gd name="connsiteX6" fmla="*/ 1170432 w 1237488"/>
                <a:gd name="connsiteY6" fmla="*/ 371856 h 1219200"/>
                <a:gd name="connsiteX7" fmla="*/ 896112 w 1237488"/>
                <a:gd name="connsiteY7" fmla="*/ 701040 h 1219200"/>
                <a:gd name="connsiteX8" fmla="*/ 768096 w 1237488"/>
                <a:gd name="connsiteY8" fmla="*/ 1048512 h 1219200"/>
                <a:gd name="connsiteX9" fmla="*/ 670560 w 1237488"/>
                <a:gd name="connsiteY9" fmla="*/ 12192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7488" h="1219200">
                  <a:moveTo>
                    <a:pt x="0" y="493776"/>
                  </a:moveTo>
                  <a:lnTo>
                    <a:pt x="585216" y="249936"/>
                  </a:lnTo>
                  <a:lnTo>
                    <a:pt x="829056" y="134112"/>
                  </a:lnTo>
                  <a:lnTo>
                    <a:pt x="993648" y="0"/>
                  </a:lnTo>
                  <a:lnTo>
                    <a:pt x="1152144" y="12192"/>
                  </a:lnTo>
                  <a:lnTo>
                    <a:pt x="1237488" y="158496"/>
                  </a:lnTo>
                  <a:lnTo>
                    <a:pt x="1170432" y="371856"/>
                  </a:lnTo>
                  <a:lnTo>
                    <a:pt x="896112" y="701040"/>
                  </a:lnTo>
                  <a:lnTo>
                    <a:pt x="768096" y="1048512"/>
                  </a:lnTo>
                  <a:lnTo>
                    <a:pt x="670560" y="1219200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5" name="フリーフォーム 194"/>
            <p:cNvSpPr/>
            <p:nvPr/>
          </p:nvSpPr>
          <p:spPr bwMode="auto">
            <a:xfrm>
              <a:off x="5571744" y="3151632"/>
              <a:ext cx="1292352" cy="1030224"/>
            </a:xfrm>
            <a:custGeom>
              <a:avLst/>
              <a:gdLst>
                <a:gd name="connsiteX0" fmla="*/ 1292352 w 1292352"/>
                <a:gd name="connsiteY0" fmla="*/ 140208 h 890016"/>
                <a:gd name="connsiteX1" fmla="*/ 1207008 w 1292352"/>
                <a:gd name="connsiteY1" fmla="*/ 188976 h 890016"/>
                <a:gd name="connsiteX2" fmla="*/ 963168 w 1292352"/>
                <a:gd name="connsiteY2" fmla="*/ 249936 h 890016"/>
                <a:gd name="connsiteX3" fmla="*/ 627888 w 1292352"/>
                <a:gd name="connsiteY3" fmla="*/ 103632 h 890016"/>
                <a:gd name="connsiteX4" fmla="*/ 451104 w 1292352"/>
                <a:gd name="connsiteY4" fmla="*/ 103632 h 890016"/>
                <a:gd name="connsiteX5" fmla="*/ 164592 w 1292352"/>
                <a:gd name="connsiteY5" fmla="*/ 0 h 890016"/>
                <a:gd name="connsiteX6" fmla="*/ 30480 w 1292352"/>
                <a:gd name="connsiteY6" fmla="*/ 42672 h 890016"/>
                <a:gd name="connsiteX7" fmla="*/ 0 w 1292352"/>
                <a:gd name="connsiteY7" fmla="*/ 164592 h 890016"/>
                <a:gd name="connsiteX8" fmla="*/ 85344 w 1292352"/>
                <a:gd name="connsiteY8" fmla="*/ 335280 h 890016"/>
                <a:gd name="connsiteX9" fmla="*/ 432816 w 1292352"/>
                <a:gd name="connsiteY9" fmla="*/ 536448 h 890016"/>
                <a:gd name="connsiteX10" fmla="*/ 786384 w 1292352"/>
                <a:gd name="connsiteY10" fmla="*/ 701040 h 890016"/>
                <a:gd name="connsiteX11" fmla="*/ 896112 w 1292352"/>
                <a:gd name="connsiteY11" fmla="*/ 890016 h 890016"/>
                <a:gd name="connsiteX0" fmla="*/ 1292352 w 1292352"/>
                <a:gd name="connsiteY0" fmla="*/ 140208 h 1030224"/>
                <a:gd name="connsiteX1" fmla="*/ 1207008 w 1292352"/>
                <a:gd name="connsiteY1" fmla="*/ 188976 h 1030224"/>
                <a:gd name="connsiteX2" fmla="*/ 963168 w 1292352"/>
                <a:gd name="connsiteY2" fmla="*/ 249936 h 1030224"/>
                <a:gd name="connsiteX3" fmla="*/ 627888 w 1292352"/>
                <a:gd name="connsiteY3" fmla="*/ 103632 h 1030224"/>
                <a:gd name="connsiteX4" fmla="*/ 451104 w 1292352"/>
                <a:gd name="connsiteY4" fmla="*/ 103632 h 1030224"/>
                <a:gd name="connsiteX5" fmla="*/ 164592 w 1292352"/>
                <a:gd name="connsiteY5" fmla="*/ 0 h 1030224"/>
                <a:gd name="connsiteX6" fmla="*/ 30480 w 1292352"/>
                <a:gd name="connsiteY6" fmla="*/ 42672 h 1030224"/>
                <a:gd name="connsiteX7" fmla="*/ 0 w 1292352"/>
                <a:gd name="connsiteY7" fmla="*/ 164592 h 1030224"/>
                <a:gd name="connsiteX8" fmla="*/ 85344 w 1292352"/>
                <a:gd name="connsiteY8" fmla="*/ 335280 h 1030224"/>
                <a:gd name="connsiteX9" fmla="*/ 432816 w 1292352"/>
                <a:gd name="connsiteY9" fmla="*/ 536448 h 1030224"/>
                <a:gd name="connsiteX10" fmla="*/ 786384 w 1292352"/>
                <a:gd name="connsiteY10" fmla="*/ 701040 h 1030224"/>
                <a:gd name="connsiteX11" fmla="*/ 957072 w 1292352"/>
                <a:gd name="connsiteY11" fmla="*/ 1030224 h 1030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92352" h="1030224">
                  <a:moveTo>
                    <a:pt x="1292352" y="140208"/>
                  </a:moveTo>
                  <a:lnTo>
                    <a:pt x="1207008" y="188976"/>
                  </a:lnTo>
                  <a:lnTo>
                    <a:pt x="963168" y="249936"/>
                  </a:lnTo>
                  <a:lnTo>
                    <a:pt x="627888" y="103632"/>
                  </a:lnTo>
                  <a:lnTo>
                    <a:pt x="451104" y="103632"/>
                  </a:lnTo>
                  <a:lnTo>
                    <a:pt x="164592" y="0"/>
                  </a:lnTo>
                  <a:lnTo>
                    <a:pt x="30480" y="42672"/>
                  </a:lnTo>
                  <a:lnTo>
                    <a:pt x="0" y="164592"/>
                  </a:lnTo>
                  <a:lnTo>
                    <a:pt x="85344" y="335280"/>
                  </a:lnTo>
                  <a:lnTo>
                    <a:pt x="432816" y="536448"/>
                  </a:lnTo>
                  <a:lnTo>
                    <a:pt x="786384" y="701040"/>
                  </a:lnTo>
                  <a:lnTo>
                    <a:pt x="957072" y="1030224"/>
                  </a:lnTo>
                </a:path>
              </a:pathLst>
            </a:custGeom>
            <a:solidFill>
              <a:srgbClr val="FFCC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7788315" y="5034983"/>
            <a:ext cx="1890210" cy="856698"/>
            <a:chOff x="7788315" y="5034983"/>
            <a:chExt cx="1890210" cy="856698"/>
          </a:xfrm>
        </p:grpSpPr>
        <p:grpSp>
          <p:nvGrpSpPr>
            <p:cNvPr id="196" name="グループ化 195"/>
            <p:cNvGrpSpPr/>
            <p:nvPr/>
          </p:nvGrpSpPr>
          <p:grpSpPr>
            <a:xfrm>
              <a:off x="7788315" y="5161715"/>
              <a:ext cx="1890210" cy="729966"/>
              <a:chOff x="1853184" y="2773680"/>
              <a:chExt cx="6882384" cy="2657856"/>
            </a:xfrm>
          </p:grpSpPr>
          <p:sp>
            <p:nvSpPr>
              <p:cNvPr id="197" name="フリーフォーム 196"/>
              <p:cNvSpPr/>
              <p:nvPr/>
            </p:nvSpPr>
            <p:spPr bwMode="auto">
              <a:xfrm>
                <a:off x="6211824" y="2944368"/>
                <a:ext cx="2523744" cy="2237232"/>
              </a:xfrm>
              <a:custGeom>
                <a:avLst/>
                <a:gdLst>
                  <a:gd name="connsiteX0" fmla="*/ 1731264 w 2523744"/>
                  <a:gd name="connsiteY0" fmla="*/ 2237232 h 2237232"/>
                  <a:gd name="connsiteX1" fmla="*/ 890016 w 2523744"/>
                  <a:gd name="connsiteY1" fmla="*/ 1731264 h 2237232"/>
                  <a:gd name="connsiteX2" fmla="*/ 329184 w 2523744"/>
                  <a:gd name="connsiteY2" fmla="*/ 1377696 h 2237232"/>
                  <a:gd name="connsiteX3" fmla="*/ 164592 w 2523744"/>
                  <a:gd name="connsiteY3" fmla="*/ 1152144 h 2237232"/>
                  <a:gd name="connsiteX4" fmla="*/ 0 w 2523744"/>
                  <a:gd name="connsiteY4" fmla="*/ 115824 h 2237232"/>
                  <a:gd name="connsiteX5" fmla="*/ 377952 w 2523744"/>
                  <a:gd name="connsiteY5" fmla="*/ 0 h 2237232"/>
                  <a:gd name="connsiteX6" fmla="*/ 1146048 w 2523744"/>
                  <a:gd name="connsiteY6" fmla="*/ 274320 h 2237232"/>
                  <a:gd name="connsiteX7" fmla="*/ 1627632 w 2523744"/>
                  <a:gd name="connsiteY7" fmla="*/ 682752 h 2237232"/>
                  <a:gd name="connsiteX8" fmla="*/ 2523744 w 2523744"/>
                  <a:gd name="connsiteY8" fmla="*/ 2054352 h 2237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23744" h="2237232">
                    <a:moveTo>
                      <a:pt x="1731264" y="2237232"/>
                    </a:moveTo>
                    <a:lnTo>
                      <a:pt x="890016" y="1731264"/>
                    </a:lnTo>
                    <a:lnTo>
                      <a:pt x="329184" y="1377696"/>
                    </a:lnTo>
                    <a:lnTo>
                      <a:pt x="164592" y="1152144"/>
                    </a:lnTo>
                    <a:lnTo>
                      <a:pt x="0" y="115824"/>
                    </a:lnTo>
                    <a:lnTo>
                      <a:pt x="377952" y="0"/>
                    </a:lnTo>
                    <a:lnTo>
                      <a:pt x="1146048" y="274320"/>
                    </a:lnTo>
                    <a:lnTo>
                      <a:pt x="1627632" y="682752"/>
                    </a:lnTo>
                    <a:lnTo>
                      <a:pt x="2523744" y="2054352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" name="フリーフォーム 197"/>
              <p:cNvSpPr/>
              <p:nvPr/>
            </p:nvSpPr>
            <p:spPr bwMode="auto">
              <a:xfrm>
                <a:off x="6230112" y="3810000"/>
                <a:ext cx="493776" cy="786384"/>
              </a:xfrm>
              <a:custGeom>
                <a:avLst/>
                <a:gdLst>
                  <a:gd name="connsiteX0" fmla="*/ 0 w 493776"/>
                  <a:gd name="connsiteY0" fmla="*/ 371856 h 786384"/>
                  <a:gd name="connsiteX1" fmla="*/ 18288 w 493776"/>
                  <a:gd name="connsiteY1" fmla="*/ 627888 h 786384"/>
                  <a:gd name="connsiteX2" fmla="*/ 371856 w 493776"/>
                  <a:gd name="connsiteY2" fmla="*/ 786384 h 786384"/>
                  <a:gd name="connsiteX3" fmla="*/ 493776 w 493776"/>
                  <a:gd name="connsiteY3" fmla="*/ 652272 h 786384"/>
                  <a:gd name="connsiteX4" fmla="*/ 451104 w 493776"/>
                  <a:gd name="connsiteY4" fmla="*/ 499872 h 786384"/>
                  <a:gd name="connsiteX5" fmla="*/ 225552 w 493776"/>
                  <a:gd name="connsiteY5" fmla="*/ 377952 h 786384"/>
                  <a:gd name="connsiteX6" fmla="*/ 280416 w 493776"/>
                  <a:gd name="connsiteY6" fmla="*/ 48768 h 786384"/>
                  <a:gd name="connsiteX7" fmla="*/ 24384 w 493776"/>
                  <a:gd name="connsiteY7" fmla="*/ 0 h 786384"/>
                  <a:gd name="connsiteX8" fmla="*/ 0 w 493776"/>
                  <a:gd name="connsiteY8" fmla="*/ 371856 h 786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3776" h="786384">
                    <a:moveTo>
                      <a:pt x="0" y="371856"/>
                    </a:moveTo>
                    <a:lnTo>
                      <a:pt x="18288" y="627888"/>
                    </a:lnTo>
                    <a:lnTo>
                      <a:pt x="371856" y="786384"/>
                    </a:lnTo>
                    <a:lnTo>
                      <a:pt x="493776" y="652272"/>
                    </a:lnTo>
                    <a:lnTo>
                      <a:pt x="451104" y="499872"/>
                    </a:lnTo>
                    <a:lnTo>
                      <a:pt x="225552" y="377952"/>
                    </a:lnTo>
                    <a:lnTo>
                      <a:pt x="280416" y="48768"/>
                    </a:lnTo>
                    <a:lnTo>
                      <a:pt x="24384" y="0"/>
                    </a:lnTo>
                    <a:lnTo>
                      <a:pt x="0" y="371856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 198"/>
              <p:cNvSpPr/>
              <p:nvPr/>
            </p:nvSpPr>
            <p:spPr bwMode="auto">
              <a:xfrm>
                <a:off x="3858768" y="3944112"/>
                <a:ext cx="451104" cy="694944"/>
              </a:xfrm>
              <a:custGeom>
                <a:avLst/>
                <a:gdLst>
                  <a:gd name="connsiteX0" fmla="*/ 451104 w 451104"/>
                  <a:gd name="connsiteY0" fmla="*/ 0 h 694944"/>
                  <a:gd name="connsiteX1" fmla="*/ 445008 w 451104"/>
                  <a:gd name="connsiteY1" fmla="*/ 518160 h 694944"/>
                  <a:gd name="connsiteX2" fmla="*/ 329184 w 451104"/>
                  <a:gd name="connsiteY2" fmla="*/ 694944 h 694944"/>
                  <a:gd name="connsiteX3" fmla="*/ 67056 w 451104"/>
                  <a:gd name="connsiteY3" fmla="*/ 560832 h 694944"/>
                  <a:gd name="connsiteX4" fmla="*/ 0 w 451104"/>
                  <a:gd name="connsiteY4" fmla="*/ 335280 h 694944"/>
                  <a:gd name="connsiteX5" fmla="*/ 103632 w 451104"/>
                  <a:gd name="connsiteY5" fmla="*/ 12192 h 694944"/>
                  <a:gd name="connsiteX6" fmla="*/ 451104 w 451104"/>
                  <a:gd name="connsiteY6" fmla="*/ 0 h 694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1104" h="694944">
                    <a:moveTo>
                      <a:pt x="451104" y="0"/>
                    </a:moveTo>
                    <a:lnTo>
                      <a:pt x="445008" y="518160"/>
                    </a:lnTo>
                    <a:lnTo>
                      <a:pt x="329184" y="694944"/>
                    </a:lnTo>
                    <a:lnTo>
                      <a:pt x="67056" y="560832"/>
                    </a:lnTo>
                    <a:lnTo>
                      <a:pt x="0" y="335280"/>
                    </a:lnTo>
                    <a:lnTo>
                      <a:pt x="103632" y="12192"/>
                    </a:lnTo>
                    <a:lnTo>
                      <a:pt x="451104" y="0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 199"/>
              <p:cNvSpPr/>
              <p:nvPr/>
            </p:nvSpPr>
            <p:spPr bwMode="auto">
              <a:xfrm>
                <a:off x="3688080" y="4172712"/>
                <a:ext cx="396240" cy="640080"/>
              </a:xfrm>
              <a:custGeom>
                <a:avLst/>
                <a:gdLst>
                  <a:gd name="connsiteX0" fmla="*/ 152400 w 396240"/>
                  <a:gd name="connsiteY0" fmla="*/ 0 h 640080"/>
                  <a:gd name="connsiteX1" fmla="*/ 0 w 396240"/>
                  <a:gd name="connsiteY1" fmla="*/ 73152 h 640080"/>
                  <a:gd name="connsiteX2" fmla="*/ 121920 w 396240"/>
                  <a:gd name="connsiteY2" fmla="*/ 286512 h 640080"/>
                  <a:gd name="connsiteX3" fmla="*/ 67056 w 396240"/>
                  <a:gd name="connsiteY3" fmla="*/ 487680 h 640080"/>
                  <a:gd name="connsiteX4" fmla="*/ 134112 w 396240"/>
                  <a:gd name="connsiteY4" fmla="*/ 640080 h 640080"/>
                  <a:gd name="connsiteX5" fmla="*/ 298704 w 396240"/>
                  <a:gd name="connsiteY5" fmla="*/ 627888 h 640080"/>
                  <a:gd name="connsiteX6" fmla="*/ 396240 w 396240"/>
                  <a:gd name="connsiteY6" fmla="*/ 408432 h 640080"/>
                  <a:gd name="connsiteX7" fmla="*/ 292608 w 396240"/>
                  <a:gd name="connsiteY7" fmla="*/ 73152 h 640080"/>
                  <a:gd name="connsiteX8" fmla="*/ 152400 w 396240"/>
                  <a:gd name="connsiteY8" fmla="*/ 0 h 64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6240" h="640080">
                    <a:moveTo>
                      <a:pt x="152400" y="0"/>
                    </a:moveTo>
                    <a:lnTo>
                      <a:pt x="0" y="73152"/>
                    </a:lnTo>
                    <a:lnTo>
                      <a:pt x="121920" y="286512"/>
                    </a:lnTo>
                    <a:lnTo>
                      <a:pt x="67056" y="487680"/>
                    </a:lnTo>
                    <a:lnTo>
                      <a:pt x="134112" y="640080"/>
                    </a:lnTo>
                    <a:lnTo>
                      <a:pt x="298704" y="627888"/>
                    </a:lnTo>
                    <a:lnTo>
                      <a:pt x="396240" y="408432"/>
                    </a:lnTo>
                    <a:lnTo>
                      <a:pt x="292608" y="73152"/>
                    </a:lnTo>
                    <a:lnTo>
                      <a:pt x="152400" y="0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 200"/>
              <p:cNvSpPr/>
              <p:nvPr/>
            </p:nvSpPr>
            <p:spPr bwMode="auto">
              <a:xfrm>
                <a:off x="6016752" y="3706368"/>
                <a:ext cx="524256" cy="713232"/>
              </a:xfrm>
              <a:custGeom>
                <a:avLst/>
                <a:gdLst>
                  <a:gd name="connsiteX0" fmla="*/ 207264 w 524256"/>
                  <a:gd name="connsiteY0" fmla="*/ 103632 h 713232"/>
                  <a:gd name="connsiteX1" fmla="*/ 0 w 524256"/>
                  <a:gd name="connsiteY1" fmla="*/ 390144 h 713232"/>
                  <a:gd name="connsiteX2" fmla="*/ 0 w 524256"/>
                  <a:gd name="connsiteY2" fmla="*/ 621792 h 713232"/>
                  <a:gd name="connsiteX3" fmla="*/ 152400 w 524256"/>
                  <a:gd name="connsiteY3" fmla="*/ 713232 h 713232"/>
                  <a:gd name="connsiteX4" fmla="*/ 292608 w 524256"/>
                  <a:gd name="connsiteY4" fmla="*/ 627888 h 713232"/>
                  <a:gd name="connsiteX5" fmla="*/ 316992 w 524256"/>
                  <a:gd name="connsiteY5" fmla="*/ 457200 h 713232"/>
                  <a:gd name="connsiteX6" fmla="*/ 292608 w 524256"/>
                  <a:gd name="connsiteY6" fmla="*/ 384048 h 713232"/>
                  <a:gd name="connsiteX7" fmla="*/ 524256 w 524256"/>
                  <a:gd name="connsiteY7" fmla="*/ 121920 h 713232"/>
                  <a:gd name="connsiteX8" fmla="*/ 280416 w 524256"/>
                  <a:gd name="connsiteY8" fmla="*/ 0 h 713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4256" h="713232">
                    <a:moveTo>
                      <a:pt x="207264" y="103632"/>
                    </a:moveTo>
                    <a:lnTo>
                      <a:pt x="0" y="390144"/>
                    </a:lnTo>
                    <a:lnTo>
                      <a:pt x="0" y="621792"/>
                    </a:lnTo>
                    <a:lnTo>
                      <a:pt x="152400" y="713232"/>
                    </a:lnTo>
                    <a:lnTo>
                      <a:pt x="292608" y="627888"/>
                    </a:lnTo>
                    <a:lnTo>
                      <a:pt x="316992" y="457200"/>
                    </a:lnTo>
                    <a:lnTo>
                      <a:pt x="292608" y="384048"/>
                    </a:lnTo>
                    <a:lnTo>
                      <a:pt x="524256" y="121920"/>
                    </a:lnTo>
                    <a:lnTo>
                      <a:pt x="280416" y="0"/>
                    </a:lnTo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" name="フリーフォーム 201"/>
              <p:cNvSpPr/>
              <p:nvPr/>
            </p:nvSpPr>
            <p:spPr bwMode="auto">
              <a:xfrm>
                <a:off x="1853184" y="3224784"/>
                <a:ext cx="2121408" cy="2206752"/>
              </a:xfrm>
              <a:custGeom>
                <a:avLst/>
                <a:gdLst>
                  <a:gd name="connsiteX0" fmla="*/ 0 w 2121408"/>
                  <a:gd name="connsiteY0" fmla="*/ 1883664 h 2206752"/>
                  <a:gd name="connsiteX1" fmla="*/ 536448 w 2121408"/>
                  <a:gd name="connsiteY1" fmla="*/ 926592 h 2206752"/>
                  <a:gd name="connsiteX2" fmla="*/ 890016 w 2121408"/>
                  <a:gd name="connsiteY2" fmla="*/ 365760 h 2206752"/>
                  <a:gd name="connsiteX3" fmla="*/ 1469136 w 2121408"/>
                  <a:gd name="connsiteY3" fmla="*/ 36576 h 2206752"/>
                  <a:gd name="connsiteX4" fmla="*/ 1865376 w 2121408"/>
                  <a:gd name="connsiteY4" fmla="*/ 0 h 2206752"/>
                  <a:gd name="connsiteX5" fmla="*/ 2121408 w 2121408"/>
                  <a:gd name="connsiteY5" fmla="*/ 829056 h 2206752"/>
                  <a:gd name="connsiteX6" fmla="*/ 2054352 w 2121408"/>
                  <a:gd name="connsiteY6" fmla="*/ 1255776 h 2206752"/>
                  <a:gd name="connsiteX7" fmla="*/ 1792224 w 2121408"/>
                  <a:gd name="connsiteY7" fmla="*/ 1853184 h 2206752"/>
                  <a:gd name="connsiteX8" fmla="*/ 871728 w 2121408"/>
                  <a:gd name="connsiteY8" fmla="*/ 2206752 h 220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21408" h="2206752">
                    <a:moveTo>
                      <a:pt x="0" y="1883664"/>
                    </a:moveTo>
                    <a:lnTo>
                      <a:pt x="536448" y="926592"/>
                    </a:lnTo>
                    <a:lnTo>
                      <a:pt x="890016" y="365760"/>
                    </a:lnTo>
                    <a:lnTo>
                      <a:pt x="1469136" y="36576"/>
                    </a:lnTo>
                    <a:lnTo>
                      <a:pt x="1865376" y="0"/>
                    </a:lnTo>
                    <a:lnTo>
                      <a:pt x="2121408" y="829056"/>
                    </a:lnTo>
                    <a:lnTo>
                      <a:pt x="2054352" y="1255776"/>
                    </a:lnTo>
                    <a:lnTo>
                      <a:pt x="1792224" y="1853184"/>
                    </a:lnTo>
                    <a:lnTo>
                      <a:pt x="871728" y="2206752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" name="フリーフォーム 202"/>
              <p:cNvSpPr/>
              <p:nvPr/>
            </p:nvSpPr>
            <p:spPr bwMode="auto">
              <a:xfrm>
                <a:off x="3669792" y="2773680"/>
                <a:ext cx="2907792" cy="1341120"/>
              </a:xfrm>
              <a:custGeom>
                <a:avLst/>
                <a:gdLst>
                  <a:gd name="connsiteX0" fmla="*/ 91440 w 2907792"/>
                  <a:gd name="connsiteY0" fmla="*/ 24384 h 1341120"/>
                  <a:gd name="connsiteX1" fmla="*/ 6096 w 2907792"/>
                  <a:gd name="connsiteY1" fmla="*/ 109728 h 1341120"/>
                  <a:gd name="connsiteX2" fmla="*/ 0 w 2907792"/>
                  <a:gd name="connsiteY2" fmla="*/ 1304544 h 1341120"/>
                  <a:gd name="connsiteX3" fmla="*/ 60960 w 2907792"/>
                  <a:gd name="connsiteY3" fmla="*/ 1341120 h 1341120"/>
                  <a:gd name="connsiteX4" fmla="*/ 2846832 w 2907792"/>
                  <a:gd name="connsiteY4" fmla="*/ 1249680 h 1341120"/>
                  <a:gd name="connsiteX5" fmla="*/ 2907792 w 2907792"/>
                  <a:gd name="connsiteY5" fmla="*/ 1194816 h 1341120"/>
                  <a:gd name="connsiteX6" fmla="*/ 2688336 w 2907792"/>
                  <a:gd name="connsiteY6" fmla="*/ 67056 h 1341120"/>
                  <a:gd name="connsiteX7" fmla="*/ 2627376 w 2907792"/>
                  <a:gd name="connsiteY7" fmla="*/ 0 h 1341120"/>
                  <a:gd name="connsiteX8" fmla="*/ 91440 w 2907792"/>
                  <a:gd name="connsiteY8" fmla="*/ 24384 h 1341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07792" h="1341120">
                    <a:moveTo>
                      <a:pt x="91440" y="24384"/>
                    </a:moveTo>
                    <a:lnTo>
                      <a:pt x="6096" y="109728"/>
                    </a:lnTo>
                    <a:lnTo>
                      <a:pt x="0" y="1304544"/>
                    </a:lnTo>
                    <a:lnTo>
                      <a:pt x="60960" y="1341120"/>
                    </a:lnTo>
                    <a:lnTo>
                      <a:pt x="2846832" y="1249680"/>
                    </a:lnTo>
                    <a:lnTo>
                      <a:pt x="2907792" y="1194816"/>
                    </a:lnTo>
                    <a:lnTo>
                      <a:pt x="2688336" y="67056"/>
                    </a:lnTo>
                    <a:lnTo>
                      <a:pt x="2627376" y="0"/>
                    </a:lnTo>
                    <a:lnTo>
                      <a:pt x="91440" y="24384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 203"/>
              <p:cNvSpPr/>
              <p:nvPr/>
            </p:nvSpPr>
            <p:spPr bwMode="auto">
              <a:xfrm>
                <a:off x="3846576" y="2834640"/>
                <a:ext cx="2584704" cy="1200912"/>
              </a:xfrm>
              <a:custGeom>
                <a:avLst/>
                <a:gdLst>
                  <a:gd name="connsiteX0" fmla="*/ 0 w 2584704"/>
                  <a:gd name="connsiteY0" fmla="*/ 30480 h 1200912"/>
                  <a:gd name="connsiteX1" fmla="*/ 30480 w 2584704"/>
                  <a:gd name="connsiteY1" fmla="*/ 1200912 h 1200912"/>
                  <a:gd name="connsiteX2" fmla="*/ 2584704 w 2584704"/>
                  <a:gd name="connsiteY2" fmla="*/ 1127760 h 1200912"/>
                  <a:gd name="connsiteX3" fmla="*/ 2383536 w 2584704"/>
                  <a:gd name="connsiteY3" fmla="*/ 0 h 1200912"/>
                  <a:gd name="connsiteX4" fmla="*/ 0 w 2584704"/>
                  <a:gd name="connsiteY4" fmla="*/ 30480 h 1200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4704" h="1200912">
                    <a:moveTo>
                      <a:pt x="0" y="30480"/>
                    </a:moveTo>
                    <a:lnTo>
                      <a:pt x="30480" y="1200912"/>
                    </a:lnTo>
                    <a:lnTo>
                      <a:pt x="2584704" y="1127760"/>
                    </a:lnTo>
                    <a:lnTo>
                      <a:pt x="2383536" y="0"/>
                    </a:lnTo>
                    <a:lnTo>
                      <a:pt x="0" y="3048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 204"/>
              <p:cNvSpPr/>
              <p:nvPr/>
            </p:nvSpPr>
            <p:spPr bwMode="auto">
              <a:xfrm>
                <a:off x="6541008" y="3797808"/>
                <a:ext cx="1633728" cy="1243584"/>
              </a:xfrm>
              <a:custGeom>
                <a:avLst/>
                <a:gdLst>
                  <a:gd name="connsiteX0" fmla="*/ 0 w 1633728"/>
                  <a:gd name="connsiteY0" fmla="*/ 0 h 1243584"/>
                  <a:gd name="connsiteX1" fmla="*/ 134112 w 1633728"/>
                  <a:gd name="connsiteY1" fmla="*/ 335280 h 1243584"/>
                  <a:gd name="connsiteX2" fmla="*/ 274320 w 1633728"/>
                  <a:gd name="connsiteY2" fmla="*/ 481584 h 1243584"/>
                  <a:gd name="connsiteX3" fmla="*/ 414528 w 1633728"/>
                  <a:gd name="connsiteY3" fmla="*/ 737616 h 1243584"/>
                  <a:gd name="connsiteX4" fmla="*/ 713232 w 1633728"/>
                  <a:gd name="connsiteY4" fmla="*/ 871728 h 1243584"/>
                  <a:gd name="connsiteX5" fmla="*/ 1408176 w 1633728"/>
                  <a:gd name="connsiteY5" fmla="*/ 1243584 h 1243584"/>
                  <a:gd name="connsiteX6" fmla="*/ 1633728 w 1633728"/>
                  <a:gd name="connsiteY6" fmla="*/ 1085088 h 1243584"/>
                  <a:gd name="connsiteX7" fmla="*/ 798576 w 1633728"/>
                  <a:gd name="connsiteY7" fmla="*/ 481584 h 1243584"/>
                  <a:gd name="connsiteX8" fmla="*/ 548640 w 1633728"/>
                  <a:gd name="connsiteY8" fmla="*/ 280416 h 1243584"/>
                  <a:gd name="connsiteX9" fmla="*/ 0 w 1633728"/>
                  <a:gd name="connsiteY9" fmla="*/ 0 h 1243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33728" h="1243584">
                    <a:moveTo>
                      <a:pt x="0" y="0"/>
                    </a:moveTo>
                    <a:lnTo>
                      <a:pt x="134112" y="335280"/>
                    </a:lnTo>
                    <a:lnTo>
                      <a:pt x="274320" y="481584"/>
                    </a:lnTo>
                    <a:lnTo>
                      <a:pt x="414528" y="737616"/>
                    </a:lnTo>
                    <a:lnTo>
                      <a:pt x="713232" y="871728"/>
                    </a:lnTo>
                    <a:lnTo>
                      <a:pt x="1408176" y="1243584"/>
                    </a:lnTo>
                    <a:lnTo>
                      <a:pt x="1633728" y="1085088"/>
                    </a:lnTo>
                    <a:lnTo>
                      <a:pt x="798576" y="481584"/>
                    </a:lnTo>
                    <a:lnTo>
                      <a:pt x="548640" y="2804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 205"/>
              <p:cNvSpPr/>
              <p:nvPr/>
            </p:nvSpPr>
            <p:spPr bwMode="auto">
              <a:xfrm>
                <a:off x="3371088" y="4224528"/>
                <a:ext cx="457200" cy="883920"/>
              </a:xfrm>
              <a:custGeom>
                <a:avLst/>
                <a:gdLst>
                  <a:gd name="connsiteX0" fmla="*/ 451104 w 457200"/>
                  <a:gd name="connsiteY0" fmla="*/ 0 h 883920"/>
                  <a:gd name="connsiteX1" fmla="*/ 316992 w 457200"/>
                  <a:gd name="connsiteY1" fmla="*/ 219456 h 883920"/>
                  <a:gd name="connsiteX2" fmla="*/ 371856 w 457200"/>
                  <a:gd name="connsiteY2" fmla="*/ 420624 h 883920"/>
                  <a:gd name="connsiteX3" fmla="*/ 207264 w 457200"/>
                  <a:gd name="connsiteY3" fmla="*/ 719328 h 883920"/>
                  <a:gd name="connsiteX4" fmla="*/ 0 w 457200"/>
                  <a:gd name="connsiteY4" fmla="*/ 883920 h 883920"/>
                  <a:gd name="connsiteX5" fmla="*/ 256032 w 457200"/>
                  <a:gd name="connsiteY5" fmla="*/ 835152 h 883920"/>
                  <a:gd name="connsiteX6" fmla="*/ 457200 w 457200"/>
                  <a:gd name="connsiteY6" fmla="*/ 365760 h 883920"/>
                  <a:gd name="connsiteX7" fmla="*/ 445008 w 457200"/>
                  <a:gd name="connsiteY7" fmla="*/ 237744 h 883920"/>
                  <a:gd name="connsiteX8" fmla="*/ 451104 w 457200"/>
                  <a:gd name="connsiteY8" fmla="*/ 0 h 88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7200" h="883920">
                    <a:moveTo>
                      <a:pt x="451104" y="0"/>
                    </a:moveTo>
                    <a:lnTo>
                      <a:pt x="316992" y="219456"/>
                    </a:lnTo>
                    <a:lnTo>
                      <a:pt x="371856" y="420624"/>
                    </a:lnTo>
                    <a:lnTo>
                      <a:pt x="207264" y="719328"/>
                    </a:lnTo>
                    <a:lnTo>
                      <a:pt x="0" y="883920"/>
                    </a:lnTo>
                    <a:lnTo>
                      <a:pt x="256032" y="835152"/>
                    </a:lnTo>
                    <a:lnTo>
                      <a:pt x="457200" y="365760"/>
                    </a:lnTo>
                    <a:lnTo>
                      <a:pt x="445008" y="237744"/>
                    </a:lnTo>
                    <a:lnTo>
                      <a:pt x="451104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 206"/>
              <p:cNvSpPr/>
              <p:nvPr/>
            </p:nvSpPr>
            <p:spPr bwMode="auto">
              <a:xfrm>
                <a:off x="3413760" y="3474720"/>
                <a:ext cx="243840" cy="329184"/>
              </a:xfrm>
              <a:custGeom>
                <a:avLst/>
                <a:gdLst>
                  <a:gd name="connsiteX0" fmla="*/ 195072 w 243840"/>
                  <a:gd name="connsiteY0" fmla="*/ 0 h 329184"/>
                  <a:gd name="connsiteX1" fmla="*/ 91440 w 243840"/>
                  <a:gd name="connsiteY1" fmla="*/ 152400 h 329184"/>
                  <a:gd name="connsiteX2" fmla="*/ 0 w 243840"/>
                  <a:gd name="connsiteY2" fmla="*/ 103632 h 329184"/>
                  <a:gd name="connsiteX3" fmla="*/ 0 w 243840"/>
                  <a:gd name="connsiteY3" fmla="*/ 329184 h 329184"/>
                  <a:gd name="connsiteX4" fmla="*/ 170688 w 243840"/>
                  <a:gd name="connsiteY4" fmla="*/ 237744 h 329184"/>
                  <a:gd name="connsiteX5" fmla="*/ 243840 w 243840"/>
                  <a:gd name="connsiteY5" fmla="*/ 201168 h 329184"/>
                  <a:gd name="connsiteX6" fmla="*/ 195072 w 243840"/>
                  <a:gd name="connsiteY6" fmla="*/ 0 h 329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3840" h="329184">
                    <a:moveTo>
                      <a:pt x="195072" y="0"/>
                    </a:moveTo>
                    <a:lnTo>
                      <a:pt x="91440" y="152400"/>
                    </a:lnTo>
                    <a:lnTo>
                      <a:pt x="0" y="103632"/>
                    </a:lnTo>
                    <a:lnTo>
                      <a:pt x="0" y="329184"/>
                    </a:lnTo>
                    <a:lnTo>
                      <a:pt x="170688" y="237744"/>
                    </a:lnTo>
                    <a:lnTo>
                      <a:pt x="243840" y="201168"/>
                    </a:lnTo>
                    <a:lnTo>
                      <a:pt x="195072" y="0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 207"/>
              <p:cNvSpPr/>
              <p:nvPr/>
            </p:nvSpPr>
            <p:spPr bwMode="auto">
              <a:xfrm>
                <a:off x="3200400" y="3346704"/>
                <a:ext cx="1237488" cy="1219200"/>
              </a:xfrm>
              <a:custGeom>
                <a:avLst/>
                <a:gdLst>
                  <a:gd name="connsiteX0" fmla="*/ 0 w 1237488"/>
                  <a:gd name="connsiteY0" fmla="*/ 493776 h 1219200"/>
                  <a:gd name="connsiteX1" fmla="*/ 585216 w 1237488"/>
                  <a:gd name="connsiteY1" fmla="*/ 249936 h 1219200"/>
                  <a:gd name="connsiteX2" fmla="*/ 829056 w 1237488"/>
                  <a:gd name="connsiteY2" fmla="*/ 134112 h 1219200"/>
                  <a:gd name="connsiteX3" fmla="*/ 993648 w 1237488"/>
                  <a:gd name="connsiteY3" fmla="*/ 0 h 1219200"/>
                  <a:gd name="connsiteX4" fmla="*/ 1152144 w 1237488"/>
                  <a:gd name="connsiteY4" fmla="*/ 12192 h 1219200"/>
                  <a:gd name="connsiteX5" fmla="*/ 1237488 w 1237488"/>
                  <a:gd name="connsiteY5" fmla="*/ 158496 h 1219200"/>
                  <a:gd name="connsiteX6" fmla="*/ 1170432 w 1237488"/>
                  <a:gd name="connsiteY6" fmla="*/ 371856 h 1219200"/>
                  <a:gd name="connsiteX7" fmla="*/ 896112 w 1237488"/>
                  <a:gd name="connsiteY7" fmla="*/ 701040 h 1219200"/>
                  <a:gd name="connsiteX8" fmla="*/ 676656 w 1237488"/>
                  <a:gd name="connsiteY8" fmla="*/ 1024128 h 1219200"/>
                  <a:gd name="connsiteX9" fmla="*/ 670560 w 1237488"/>
                  <a:gd name="connsiteY9" fmla="*/ 1219200 h 1219200"/>
                  <a:gd name="connsiteX0" fmla="*/ 0 w 1237488"/>
                  <a:gd name="connsiteY0" fmla="*/ 493776 h 1219200"/>
                  <a:gd name="connsiteX1" fmla="*/ 585216 w 1237488"/>
                  <a:gd name="connsiteY1" fmla="*/ 249936 h 1219200"/>
                  <a:gd name="connsiteX2" fmla="*/ 829056 w 1237488"/>
                  <a:gd name="connsiteY2" fmla="*/ 134112 h 1219200"/>
                  <a:gd name="connsiteX3" fmla="*/ 993648 w 1237488"/>
                  <a:gd name="connsiteY3" fmla="*/ 0 h 1219200"/>
                  <a:gd name="connsiteX4" fmla="*/ 1152144 w 1237488"/>
                  <a:gd name="connsiteY4" fmla="*/ 12192 h 1219200"/>
                  <a:gd name="connsiteX5" fmla="*/ 1237488 w 1237488"/>
                  <a:gd name="connsiteY5" fmla="*/ 158496 h 1219200"/>
                  <a:gd name="connsiteX6" fmla="*/ 1170432 w 1237488"/>
                  <a:gd name="connsiteY6" fmla="*/ 371856 h 1219200"/>
                  <a:gd name="connsiteX7" fmla="*/ 896112 w 1237488"/>
                  <a:gd name="connsiteY7" fmla="*/ 701040 h 1219200"/>
                  <a:gd name="connsiteX8" fmla="*/ 768096 w 1237488"/>
                  <a:gd name="connsiteY8" fmla="*/ 1048512 h 1219200"/>
                  <a:gd name="connsiteX9" fmla="*/ 670560 w 1237488"/>
                  <a:gd name="connsiteY9" fmla="*/ 1219200 h 1219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37488" h="1219200">
                    <a:moveTo>
                      <a:pt x="0" y="493776"/>
                    </a:moveTo>
                    <a:lnTo>
                      <a:pt x="585216" y="249936"/>
                    </a:lnTo>
                    <a:lnTo>
                      <a:pt x="829056" y="134112"/>
                    </a:lnTo>
                    <a:lnTo>
                      <a:pt x="993648" y="0"/>
                    </a:lnTo>
                    <a:lnTo>
                      <a:pt x="1152144" y="12192"/>
                    </a:lnTo>
                    <a:lnTo>
                      <a:pt x="1237488" y="158496"/>
                    </a:lnTo>
                    <a:lnTo>
                      <a:pt x="1170432" y="371856"/>
                    </a:lnTo>
                    <a:lnTo>
                      <a:pt x="896112" y="701040"/>
                    </a:lnTo>
                    <a:lnTo>
                      <a:pt x="768096" y="1048512"/>
                    </a:lnTo>
                    <a:lnTo>
                      <a:pt x="670560" y="121920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9" name="フリーフォーム 208"/>
              <p:cNvSpPr/>
              <p:nvPr/>
            </p:nvSpPr>
            <p:spPr bwMode="auto">
              <a:xfrm>
                <a:off x="5571744" y="3151632"/>
                <a:ext cx="1292352" cy="1030224"/>
              </a:xfrm>
              <a:custGeom>
                <a:avLst/>
                <a:gdLst>
                  <a:gd name="connsiteX0" fmla="*/ 1292352 w 1292352"/>
                  <a:gd name="connsiteY0" fmla="*/ 140208 h 890016"/>
                  <a:gd name="connsiteX1" fmla="*/ 1207008 w 1292352"/>
                  <a:gd name="connsiteY1" fmla="*/ 188976 h 890016"/>
                  <a:gd name="connsiteX2" fmla="*/ 963168 w 1292352"/>
                  <a:gd name="connsiteY2" fmla="*/ 249936 h 890016"/>
                  <a:gd name="connsiteX3" fmla="*/ 627888 w 1292352"/>
                  <a:gd name="connsiteY3" fmla="*/ 103632 h 890016"/>
                  <a:gd name="connsiteX4" fmla="*/ 451104 w 1292352"/>
                  <a:gd name="connsiteY4" fmla="*/ 103632 h 890016"/>
                  <a:gd name="connsiteX5" fmla="*/ 164592 w 1292352"/>
                  <a:gd name="connsiteY5" fmla="*/ 0 h 890016"/>
                  <a:gd name="connsiteX6" fmla="*/ 30480 w 1292352"/>
                  <a:gd name="connsiteY6" fmla="*/ 42672 h 890016"/>
                  <a:gd name="connsiteX7" fmla="*/ 0 w 1292352"/>
                  <a:gd name="connsiteY7" fmla="*/ 164592 h 890016"/>
                  <a:gd name="connsiteX8" fmla="*/ 85344 w 1292352"/>
                  <a:gd name="connsiteY8" fmla="*/ 335280 h 890016"/>
                  <a:gd name="connsiteX9" fmla="*/ 432816 w 1292352"/>
                  <a:gd name="connsiteY9" fmla="*/ 536448 h 890016"/>
                  <a:gd name="connsiteX10" fmla="*/ 786384 w 1292352"/>
                  <a:gd name="connsiteY10" fmla="*/ 701040 h 890016"/>
                  <a:gd name="connsiteX11" fmla="*/ 896112 w 1292352"/>
                  <a:gd name="connsiteY11" fmla="*/ 890016 h 890016"/>
                  <a:gd name="connsiteX0" fmla="*/ 1292352 w 1292352"/>
                  <a:gd name="connsiteY0" fmla="*/ 140208 h 1030224"/>
                  <a:gd name="connsiteX1" fmla="*/ 1207008 w 1292352"/>
                  <a:gd name="connsiteY1" fmla="*/ 188976 h 1030224"/>
                  <a:gd name="connsiteX2" fmla="*/ 963168 w 1292352"/>
                  <a:gd name="connsiteY2" fmla="*/ 249936 h 1030224"/>
                  <a:gd name="connsiteX3" fmla="*/ 627888 w 1292352"/>
                  <a:gd name="connsiteY3" fmla="*/ 103632 h 1030224"/>
                  <a:gd name="connsiteX4" fmla="*/ 451104 w 1292352"/>
                  <a:gd name="connsiteY4" fmla="*/ 103632 h 1030224"/>
                  <a:gd name="connsiteX5" fmla="*/ 164592 w 1292352"/>
                  <a:gd name="connsiteY5" fmla="*/ 0 h 1030224"/>
                  <a:gd name="connsiteX6" fmla="*/ 30480 w 1292352"/>
                  <a:gd name="connsiteY6" fmla="*/ 42672 h 1030224"/>
                  <a:gd name="connsiteX7" fmla="*/ 0 w 1292352"/>
                  <a:gd name="connsiteY7" fmla="*/ 164592 h 1030224"/>
                  <a:gd name="connsiteX8" fmla="*/ 85344 w 1292352"/>
                  <a:gd name="connsiteY8" fmla="*/ 335280 h 1030224"/>
                  <a:gd name="connsiteX9" fmla="*/ 432816 w 1292352"/>
                  <a:gd name="connsiteY9" fmla="*/ 536448 h 1030224"/>
                  <a:gd name="connsiteX10" fmla="*/ 786384 w 1292352"/>
                  <a:gd name="connsiteY10" fmla="*/ 701040 h 1030224"/>
                  <a:gd name="connsiteX11" fmla="*/ 957072 w 1292352"/>
                  <a:gd name="connsiteY11" fmla="*/ 1030224 h 1030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92352" h="1030224">
                    <a:moveTo>
                      <a:pt x="1292352" y="140208"/>
                    </a:moveTo>
                    <a:lnTo>
                      <a:pt x="1207008" y="188976"/>
                    </a:lnTo>
                    <a:lnTo>
                      <a:pt x="963168" y="249936"/>
                    </a:lnTo>
                    <a:lnTo>
                      <a:pt x="627888" y="103632"/>
                    </a:lnTo>
                    <a:lnTo>
                      <a:pt x="451104" y="103632"/>
                    </a:lnTo>
                    <a:lnTo>
                      <a:pt x="164592" y="0"/>
                    </a:lnTo>
                    <a:lnTo>
                      <a:pt x="30480" y="42672"/>
                    </a:lnTo>
                    <a:lnTo>
                      <a:pt x="0" y="164592"/>
                    </a:lnTo>
                    <a:lnTo>
                      <a:pt x="85344" y="335280"/>
                    </a:lnTo>
                    <a:lnTo>
                      <a:pt x="432816" y="536448"/>
                    </a:lnTo>
                    <a:lnTo>
                      <a:pt x="786384" y="701040"/>
                    </a:lnTo>
                    <a:lnTo>
                      <a:pt x="957072" y="1030224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10" name="下矢印 209"/>
            <p:cNvSpPr/>
            <p:nvPr/>
          </p:nvSpPr>
          <p:spPr bwMode="auto">
            <a:xfrm rot="21389186">
              <a:off x="8292810" y="5034983"/>
              <a:ext cx="201745" cy="188086"/>
            </a:xfrm>
            <a:prstGeom prst="downArrow">
              <a:avLst>
                <a:gd name="adj1" fmla="val 50000"/>
                <a:gd name="adj2" fmla="val 42576"/>
              </a:avLst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下矢印 210"/>
            <p:cNvSpPr/>
            <p:nvPr/>
          </p:nvSpPr>
          <p:spPr bwMode="auto">
            <a:xfrm rot="21389186">
              <a:off x="8823162" y="5034983"/>
              <a:ext cx="201745" cy="188086"/>
            </a:xfrm>
            <a:prstGeom prst="downArrow">
              <a:avLst>
                <a:gd name="adj1" fmla="val 50000"/>
                <a:gd name="adj2" fmla="val 42576"/>
              </a:avLst>
            </a:pr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445864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PPTX072_スマートフォン操作イメージ</dc:title>
  <dc:subject>PPTX072_スマートフォン操作イメージ</dc:subject>
  <dc:creator>http://www.digipot.net</dc:creator>
  <cp:lastModifiedBy/>
  <cp:revision>1</cp:revision>
  <dcterms:created xsi:type="dcterms:W3CDTF">2013-07-11T07:43:10Z</dcterms:created>
  <dcterms:modified xsi:type="dcterms:W3CDTF">2013-07-11T07:43:13Z</dcterms:modified>
  <cp:category/>
  <cp:version>1</cp:version>
</cp:coreProperties>
</file>